
<file path=[Content_Types].xml><?xml version="1.0" encoding="utf-8"?>
<Types xmlns="http://schemas.openxmlformats.org/package/2006/content-types">
  <Override PartName="/customXml/itemProps2.xml" ContentType="application/vnd.openxmlformats-officedocument.customXmlProperties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50" r:id="rId3"/>
  </p:sldMasterIdLst>
  <p:sldIdLst>
    <p:sldId id="256" r:id="rId4"/>
    <p:sldId id="257" r:id="rId5"/>
    <p:sldId id="300" r:id="rId6"/>
    <p:sldId id="314" r:id="rId7"/>
    <p:sldId id="316" r:id="rId8"/>
    <p:sldId id="301" r:id="rId9"/>
    <p:sldId id="305" r:id="rId10"/>
    <p:sldId id="307" r:id="rId11"/>
    <p:sldId id="311" r:id="rId12"/>
    <p:sldId id="283" r:id="rId13"/>
  </p:sldIdLst>
  <p:sldSz cx="9144000" cy="6858000" type="screen4x3"/>
  <p:notesSz cx="6858000" cy="9144000"/>
  <p:defaultTextStyle>
    <a:defPPr>
      <a:defRPr lang="it-IT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00"/>
    <p:restoredTop sz="94600"/>
  </p:normalViewPr>
  <p:slideViewPr>
    <p:cSldViewPr>
      <p:cViewPr varScale="1">
        <p:scale>
          <a:sx n="88" d="100"/>
          <a:sy n="88" d="100"/>
        </p:scale>
        <p:origin x="-138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3" Type="http://schemas.openxmlformats.org/officeDocument/2006/relationships/slideMaster" Target="slideMasters/slideMaster1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viewProps" Target="viewProps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6248" name="Group 168"/>
          <p:cNvGrpSpPr>
            <a:grpSpLocks/>
          </p:cNvGrpSpPr>
          <p:nvPr/>
        </p:nvGrpSpPr>
        <p:grpSpPr bwMode="auto">
          <a:xfrm>
            <a:off x="0" y="-19050"/>
            <a:ext cx="9144000" cy="6877050"/>
            <a:chOff x="0" y="-12"/>
            <a:chExt cx="5760" cy="4332"/>
          </a:xfrm>
        </p:grpSpPr>
        <p:sp>
          <p:nvSpPr>
            <p:cNvPr id="46243" name="Rectangle 163"/>
            <p:cNvSpPr>
              <a:spLocks noChangeArrowheads="1"/>
            </p:cNvSpPr>
            <p:nvPr userDrawn="1"/>
          </p:nvSpPr>
          <p:spPr bwMode="hidden">
            <a:xfrm>
              <a:off x="1104" y="1008"/>
              <a:ext cx="4656" cy="3312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nl-NL"/>
            </a:p>
          </p:txBody>
        </p:sp>
        <p:grpSp>
          <p:nvGrpSpPr>
            <p:cNvPr id="46246" name="Group 166"/>
            <p:cNvGrpSpPr>
              <a:grpSpLocks/>
            </p:cNvGrpSpPr>
            <p:nvPr userDrawn="1"/>
          </p:nvGrpSpPr>
          <p:grpSpPr bwMode="auto">
            <a:xfrm>
              <a:off x="0" y="-12"/>
              <a:ext cx="5760" cy="1045"/>
              <a:chOff x="0" y="-9"/>
              <a:chExt cx="5760" cy="1045"/>
            </a:xfrm>
          </p:grpSpPr>
          <p:sp>
            <p:nvSpPr>
              <p:cNvPr id="46087" name="Freeform 7"/>
              <p:cNvSpPr>
                <a:spLocks/>
              </p:cNvSpPr>
              <p:nvPr userDrawn="1"/>
            </p:nvSpPr>
            <p:spPr bwMode="ltGray">
              <a:xfrm>
                <a:off x="0" y="4"/>
                <a:ext cx="5760" cy="1032"/>
              </a:xfrm>
              <a:custGeom>
                <a:avLst/>
                <a:gdLst/>
                <a:ahLst/>
                <a:cxnLst>
                  <a:cxn ang="0">
                    <a:pos x="4848" y="432"/>
                  </a:cxn>
                  <a:cxn ang="0">
                    <a:pos x="0" y="432"/>
                  </a:cxn>
                  <a:cxn ang="0">
                    <a:pos x="0" y="0"/>
                  </a:cxn>
                  <a:cxn ang="0">
                    <a:pos x="4848" y="0"/>
                  </a:cxn>
                  <a:cxn ang="0">
                    <a:pos x="4848" y="432"/>
                  </a:cxn>
                </a:cxnLst>
                <a:rect l="0" t="0" r="r" b="b"/>
                <a:pathLst>
                  <a:path w="4848" h="432">
                    <a:moveTo>
                      <a:pt x="4848" y="432"/>
                    </a:moveTo>
                    <a:lnTo>
                      <a:pt x="0" y="432"/>
                    </a:lnTo>
                    <a:lnTo>
                      <a:pt x="0" y="0"/>
                    </a:lnTo>
                    <a:lnTo>
                      <a:pt x="4848" y="0"/>
                    </a:lnTo>
                    <a:lnTo>
                      <a:pt x="4848" y="432"/>
                    </a:lnTo>
                    <a:close/>
                  </a:path>
                </a:pathLst>
              </a:custGeom>
              <a:solidFill>
                <a:schemeClr val="hlink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nl-NL"/>
              </a:p>
            </p:txBody>
          </p:sp>
          <p:grpSp>
            <p:nvGrpSpPr>
              <p:cNvPr id="46245" name="Group 165"/>
              <p:cNvGrpSpPr>
                <a:grpSpLocks/>
              </p:cNvGrpSpPr>
              <p:nvPr userDrawn="1"/>
            </p:nvGrpSpPr>
            <p:grpSpPr bwMode="auto">
              <a:xfrm>
                <a:off x="333" y="-9"/>
                <a:ext cx="5176" cy="1044"/>
                <a:chOff x="333" y="-9"/>
                <a:chExt cx="5176" cy="1044"/>
              </a:xfrm>
            </p:grpSpPr>
            <p:sp>
              <p:nvSpPr>
                <p:cNvPr id="46090" name="Freeform 10"/>
                <p:cNvSpPr>
                  <a:spLocks/>
                </p:cNvSpPr>
                <p:nvPr userDrawn="1"/>
              </p:nvSpPr>
              <p:spPr bwMode="ltGray">
                <a:xfrm>
                  <a:off x="3230" y="949"/>
                  <a:ext cx="17" cy="20"/>
                </a:xfrm>
                <a:custGeom>
                  <a:avLst/>
                  <a:gdLst/>
                  <a:ahLst/>
                  <a:cxnLst>
                    <a:cxn ang="0">
                      <a:pos x="5" y="11"/>
                    </a:cxn>
                    <a:cxn ang="0">
                      <a:pos x="15" y="5"/>
                    </a:cxn>
                    <a:cxn ang="0">
                      <a:pos x="13" y="17"/>
                    </a:cxn>
                    <a:cxn ang="0">
                      <a:pos x="5" y="11"/>
                    </a:cxn>
                  </a:cxnLst>
                  <a:rect l="0" t="0" r="r" b="b"/>
                  <a:pathLst>
                    <a:path w="15" h="23">
                      <a:moveTo>
                        <a:pt x="5" y="11"/>
                      </a:moveTo>
                      <a:cubicBezTo>
                        <a:pt x="2" y="1"/>
                        <a:pt x="7" y="0"/>
                        <a:pt x="15" y="5"/>
                      </a:cubicBezTo>
                      <a:cubicBezTo>
                        <a:pt x="14" y="9"/>
                        <a:pt x="15" y="13"/>
                        <a:pt x="13" y="17"/>
                      </a:cubicBezTo>
                      <a:cubicBezTo>
                        <a:pt x="9" y="23"/>
                        <a:pt x="0" y="16"/>
                        <a:pt x="5" y="11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nl-NL"/>
                </a:p>
              </p:txBody>
            </p:sp>
            <p:sp>
              <p:nvSpPr>
                <p:cNvPr id="46091" name="Freeform 11"/>
                <p:cNvSpPr>
                  <a:spLocks/>
                </p:cNvSpPr>
                <p:nvPr userDrawn="1"/>
              </p:nvSpPr>
              <p:spPr bwMode="ltGray">
                <a:xfrm>
                  <a:off x="3406" y="1015"/>
                  <a:ext cx="21" cy="20"/>
                </a:xfrm>
                <a:custGeom>
                  <a:avLst/>
                  <a:gdLst/>
                  <a:ahLst/>
                  <a:cxnLst>
                    <a:cxn ang="0">
                      <a:pos x="3" y="13"/>
                    </a:cxn>
                    <a:cxn ang="0">
                      <a:pos x="11" y="3"/>
                    </a:cxn>
                    <a:cxn ang="0">
                      <a:pos x="7" y="19"/>
                    </a:cxn>
                    <a:cxn ang="0">
                      <a:pos x="3" y="13"/>
                    </a:cxn>
                  </a:cxnLst>
                  <a:rect l="0" t="0" r="r" b="b"/>
                  <a:pathLst>
                    <a:path w="20" h="23">
                      <a:moveTo>
                        <a:pt x="3" y="13"/>
                      </a:moveTo>
                      <a:cubicBezTo>
                        <a:pt x="0" y="5"/>
                        <a:pt x="2" y="0"/>
                        <a:pt x="11" y="3"/>
                      </a:cubicBezTo>
                      <a:cubicBezTo>
                        <a:pt x="16" y="10"/>
                        <a:pt x="20" y="23"/>
                        <a:pt x="7" y="19"/>
                      </a:cubicBezTo>
                      <a:cubicBezTo>
                        <a:pt x="6" y="17"/>
                        <a:pt x="3" y="13"/>
                        <a:pt x="3" y="13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nl-NL"/>
                </a:p>
              </p:txBody>
            </p:sp>
            <p:sp>
              <p:nvSpPr>
                <p:cNvPr id="46092" name="Freeform 12"/>
                <p:cNvSpPr>
                  <a:spLocks/>
                </p:cNvSpPr>
                <p:nvPr userDrawn="1"/>
              </p:nvSpPr>
              <p:spPr bwMode="ltGray">
                <a:xfrm>
                  <a:off x="2909" y="908"/>
                  <a:ext cx="31" cy="34"/>
                </a:xfrm>
                <a:custGeom>
                  <a:avLst/>
                  <a:gdLst/>
                  <a:ahLst/>
                  <a:cxnLst>
                    <a:cxn ang="0">
                      <a:pos x="16" y="33"/>
                    </a:cxn>
                    <a:cxn ang="0">
                      <a:pos x="8" y="21"/>
                    </a:cxn>
                    <a:cxn ang="0">
                      <a:pos x="0" y="9"/>
                    </a:cxn>
                    <a:cxn ang="0">
                      <a:pos x="16" y="3"/>
                    </a:cxn>
                    <a:cxn ang="0">
                      <a:pos x="30" y="23"/>
                    </a:cxn>
                    <a:cxn ang="0">
                      <a:pos x="28" y="31"/>
                    </a:cxn>
                    <a:cxn ang="0">
                      <a:pos x="16" y="33"/>
                    </a:cxn>
                  </a:cxnLst>
                  <a:rect l="0" t="0" r="r" b="b"/>
                  <a:pathLst>
                    <a:path w="30" h="42">
                      <a:moveTo>
                        <a:pt x="16" y="33"/>
                      </a:moveTo>
                      <a:cubicBezTo>
                        <a:pt x="3" y="20"/>
                        <a:pt x="15" y="34"/>
                        <a:pt x="8" y="21"/>
                      </a:cubicBezTo>
                      <a:cubicBezTo>
                        <a:pt x="6" y="17"/>
                        <a:pt x="0" y="9"/>
                        <a:pt x="0" y="9"/>
                      </a:cubicBezTo>
                      <a:cubicBezTo>
                        <a:pt x="5" y="1"/>
                        <a:pt x="7" y="0"/>
                        <a:pt x="16" y="3"/>
                      </a:cubicBezTo>
                      <a:cubicBezTo>
                        <a:pt x="25" y="16"/>
                        <a:pt x="10" y="16"/>
                        <a:pt x="30" y="23"/>
                      </a:cubicBezTo>
                      <a:cubicBezTo>
                        <a:pt x="29" y="26"/>
                        <a:pt x="30" y="29"/>
                        <a:pt x="28" y="31"/>
                      </a:cubicBezTo>
                      <a:cubicBezTo>
                        <a:pt x="15" y="42"/>
                        <a:pt x="16" y="38"/>
                        <a:pt x="16" y="33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nl-NL"/>
                </a:p>
              </p:txBody>
            </p:sp>
            <p:sp>
              <p:nvSpPr>
                <p:cNvPr id="46093" name="Freeform 13"/>
                <p:cNvSpPr>
                  <a:spLocks/>
                </p:cNvSpPr>
                <p:nvPr userDrawn="1"/>
              </p:nvSpPr>
              <p:spPr bwMode="ltGray">
                <a:xfrm>
                  <a:off x="2551" y="940"/>
                  <a:ext cx="25" cy="12"/>
                </a:xfrm>
                <a:custGeom>
                  <a:avLst/>
                  <a:gdLst/>
                  <a:ahLst/>
                  <a:cxnLst>
                    <a:cxn ang="0">
                      <a:pos x="15" y="16"/>
                    </a:cxn>
                    <a:cxn ang="0">
                      <a:pos x="3" y="8"/>
                    </a:cxn>
                    <a:cxn ang="0">
                      <a:pos x="15" y="0"/>
                    </a:cxn>
                    <a:cxn ang="0">
                      <a:pos x="15" y="16"/>
                    </a:cxn>
                  </a:cxnLst>
                  <a:rect l="0" t="0" r="r" b="b"/>
                  <a:pathLst>
                    <a:path w="25" h="16">
                      <a:moveTo>
                        <a:pt x="15" y="16"/>
                      </a:moveTo>
                      <a:cubicBezTo>
                        <a:pt x="10" y="15"/>
                        <a:pt x="0" y="12"/>
                        <a:pt x="3" y="8"/>
                      </a:cubicBezTo>
                      <a:cubicBezTo>
                        <a:pt x="6" y="4"/>
                        <a:pt x="15" y="0"/>
                        <a:pt x="15" y="0"/>
                      </a:cubicBezTo>
                      <a:cubicBezTo>
                        <a:pt x="17" y="3"/>
                        <a:pt x="25" y="16"/>
                        <a:pt x="15" y="16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nl-NL"/>
                </a:p>
              </p:txBody>
            </p:sp>
            <p:sp>
              <p:nvSpPr>
                <p:cNvPr id="46094" name="Freeform 14"/>
                <p:cNvSpPr>
                  <a:spLocks/>
                </p:cNvSpPr>
                <p:nvPr userDrawn="1"/>
              </p:nvSpPr>
              <p:spPr bwMode="ltGray">
                <a:xfrm>
                  <a:off x="2443" y="954"/>
                  <a:ext cx="65" cy="39"/>
                </a:xfrm>
                <a:custGeom>
                  <a:avLst/>
                  <a:gdLst/>
                  <a:ahLst/>
                  <a:cxnLst>
                    <a:cxn ang="0">
                      <a:pos x="14" y="24"/>
                    </a:cxn>
                    <a:cxn ang="0">
                      <a:pos x="30" y="4"/>
                    </a:cxn>
                    <a:cxn ang="0">
                      <a:pos x="42" y="0"/>
                    </a:cxn>
                    <a:cxn ang="0">
                      <a:pos x="58" y="12"/>
                    </a:cxn>
                    <a:cxn ang="0">
                      <a:pos x="32" y="26"/>
                    </a:cxn>
                    <a:cxn ang="0">
                      <a:pos x="12" y="46"/>
                    </a:cxn>
                    <a:cxn ang="0">
                      <a:pos x="8" y="20"/>
                    </a:cxn>
                    <a:cxn ang="0">
                      <a:pos x="12" y="14"/>
                    </a:cxn>
                    <a:cxn ang="0">
                      <a:pos x="14" y="24"/>
                    </a:cxn>
                  </a:cxnLst>
                  <a:rect l="0" t="0" r="r" b="b"/>
                  <a:pathLst>
                    <a:path w="65" h="46">
                      <a:moveTo>
                        <a:pt x="14" y="24"/>
                      </a:moveTo>
                      <a:cubicBezTo>
                        <a:pt x="18" y="13"/>
                        <a:pt x="16" y="9"/>
                        <a:pt x="30" y="4"/>
                      </a:cubicBezTo>
                      <a:cubicBezTo>
                        <a:pt x="34" y="3"/>
                        <a:pt x="42" y="0"/>
                        <a:pt x="42" y="0"/>
                      </a:cubicBezTo>
                      <a:cubicBezTo>
                        <a:pt x="50" y="1"/>
                        <a:pt x="65" y="0"/>
                        <a:pt x="58" y="12"/>
                      </a:cubicBezTo>
                      <a:cubicBezTo>
                        <a:pt x="53" y="21"/>
                        <a:pt x="40" y="21"/>
                        <a:pt x="32" y="26"/>
                      </a:cubicBezTo>
                      <a:cubicBezTo>
                        <a:pt x="26" y="35"/>
                        <a:pt x="23" y="42"/>
                        <a:pt x="12" y="46"/>
                      </a:cubicBezTo>
                      <a:cubicBezTo>
                        <a:pt x="0" y="42"/>
                        <a:pt x="5" y="30"/>
                        <a:pt x="8" y="20"/>
                      </a:cubicBezTo>
                      <a:cubicBezTo>
                        <a:pt x="9" y="18"/>
                        <a:pt x="10" y="13"/>
                        <a:pt x="12" y="14"/>
                      </a:cubicBezTo>
                      <a:cubicBezTo>
                        <a:pt x="15" y="16"/>
                        <a:pt x="13" y="21"/>
                        <a:pt x="14" y="24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nl-NL"/>
                </a:p>
              </p:txBody>
            </p:sp>
            <p:sp>
              <p:nvSpPr>
                <p:cNvPr id="46095" name="Freeform 15"/>
                <p:cNvSpPr>
                  <a:spLocks/>
                </p:cNvSpPr>
                <p:nvPr userDrawn="1"/>
              </p:nvSpPr>
              <p:spPr bwMode="ltGray">
                <a:xfrm>
                  <a:off x="2375" y="952"/>
                  <a:ext cx="68" cy="39"/>
                </a:xfrm>
                <a:custGeom>
                  <a:avLst/>
                  <a:gdLst/>
                  <a:ahLst/>
                  <a:cxnLst>
                    <a:cxn ang="0">
                      <a:pos x="0" y="31"/>
                    </a:cxn>
                    <a:cxn ang="0">
                      <a:pos x="18" y="25"/>
                    </a:cxn>
                    <a:cxn ang="0">
                      <a:pos x="52" y="1"/>
                    </a:cxn>
                    <a:cxn ang="0">
                      <a:pos x="64" y="3"/>
                    </a:cxn>
                    <a:cxn ang="0">
                      <a:pos x="50" y="19"/>
                    </a:cxn>
                    <a:cxn ang="0">
                      <a:pos x="28" y="33"/>
                    </a:cxn>
                    <a:cxn ang="0">
                      <a:pos x="22" y="47"/>
                    </a:cxn>
                    <a:cxn ang="0">
                      <a:pos x="16" y="45"/>
                    </a:cxn>
                    <a:cxn ang="0">
                      <a:pos x="12" y="39"/>
                    </a:cxn>
                    <a:cxn ang="0">
                      <a:pos x="0" y="35"/>
                    </a:cxn>
                    <a:cxn ang="0">
                      <a:pos x="0" y="31"/>
                    </a:cxn>
                  </a:cxnLst>
                  <a:rect l="0" t="0" r="r" b="b"/>
                  <a:pathLst>
                    <a:path w="69" h="47">
                      <a:moveTo>
                        <a:pt x="0" y="31"/>
                      </a:moveTo>
                      <a:cubicBezTo>
                        <a:pt x="7" y="24"/>
                        <a:pt x="9" y="22"/>
                        <a:pt x="18" y="25"/>
                      </a:cubicBezTo>
                      <a:cubicBezTo>
                        <a:pt x="25" y="4"/>
                        <a:pt x="36" y="12"/>
                        <a:pt x="52" y="1"/>
                      </a:cubicBezTo>
                      <a:cubicBezTo>
                        <a:pt x="56" y="2"/>
                        <a:pt x="61" y="0"/>
                        <a:pt x="64" y="3"/>
                      </a:cubicBezTo>
                      <a:cubicBezTo>
                        <a:pt x="69" y="8"/>
                        <a:pt x="50" y="19"/>
                        <a:pt x="50" y="19"/>
                      </a:cubicBezTo>
                      <a:cubicBezTo>
                        <a:pt x="46" y="31"/>
                        <a:pt x="35" y="22"/>
                        <a:pt x="28" y="33"/>
                      </a:cubicBezTo>
                      <a:cubicBezTo>
                        <a:pt x="31" y="41"/>
                        <a:pt x="31" y="44"/>
                        <a:pt x="22" y="47"/>
                      </a:cubicBezTo>
                      <a:cubicBezTo>
                        <a:pt x="20" y="46"/>
                        <a:pt x="18" y="46"/>
                        <a:pt x="16" y="45"/>
                      </a:cubicBezTo>
                      <a:cubicBezTo>
                        <a:pt x="14" y="43"/>
                        <a:pt x="14" y="40"/>
                        <a:pt x="12" y="39"/>
                      </a:cubicBezTo>
                      <a:cubicBezTo>
                        <a:pt x="8" y="37"/>
                        <a:pt x="0" y="35"/>
                        <a:pt x="0" y="35"/>
                      </a:cubicBezTo>
                      <a:cubicBezTo>
                        <a:pt x="2" y="26"/>
                        <a:pt x="3" y="25"/>
                        <a:pt x="0" y="31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nl-NL"/>
                </a:p>
              </p:txBody>
            </p:sp>
            <p:sp>
              <p:nvSpPr>
                <p:cNvPr id="46096" name="Freeform 16"/>
                <p:cNvSpPr>
                  <a:spLocks/>
                </p:cNvSpPr>
                <p:nvPr userDrawn="1"/>
              </p:nvSpPr>
              <p:spPr bwMode="ltGray">
                <a:xfrm>
                  <a:off x="2007" y="739"/>
                  <a:ext cx="354" cy="228"/>
                </a:xfrm>
                <a:custGeom>
                  <a:avLst/>
                  <a:gdLst/>
                  <a:ahLst/>
                  <a:cxnLst>
                    <a:cxn ang="0">
                      <a:pos x="10" y="4"/>
                    </a:cxn>
                    <a:cxn ang="0">
                      <a:pos x="36" y="18"/>
                    </a:cxn>
                    <a:cxn ang="0">
                      <a:pos x="46" y="30"/>
                    </a:cxn>
                    <a:cxn ang="0">
                      <a:pos x="76" y="52"/>
                    </a:cxn>
                    <a:cxn ang="0">
                      <a:pos x="92" y="66"/>
                    </a:cxn>
                    <a:cxn ang="0">
                      <a:pos x="122" y="98"/>
                    </a:cxn>
                    <a:cxn ang="0">
                      <a:pos x="136" y="128"/>
                    </a:cxn>
                    <a:cxn ang="0">
                      <a:pos x="148" y="132"/>
                    </a:cxn>
                    <a:cxn ang="0">
                      <a:pos x="154" y="150"/>
                    </a:cxn>
                    <a:cxn ang="0">
                      <a:pos x="176" y="152"/>
                    </a:cxn>
                    <a:cxn ang="0">
                      <a:pos x="170" y="196"/>
                    </a:cxn>
                    <a:cxn ang="0">
                      <a:pos x="180" y="224"/>
                    </a:cxn>
                    <a:cxn ang="0">
                      <a:pos x="198" y="232"/>
                    </a:cxn>
                    <a:cxn ang="0">
                      <a:pos x="216" y="234"/>
                    </a:cxn>
                    <a:cxn ang="0">
                      <a:pos x="236" y="242"/>
                    </a:cxn>
                    <a:cxn ang="0">
                      <a:pos x="254" y="236"/>
                    </a:cxn>
                    <a:cxn ang="0">
                      <a:pos x="272" y="248"/>
                    </a:cxn>
                    <a:cxn ang="0">
                      <a:pos x="296" y="256"/>
                    </a:cxn>
                    <a:cxn ang="0">
                      <a:pos x="314" y="264"/>
                    </a:cxn>
                    <a:cxn ang="0">
                      <a:pos x="352" y="266"/>
                    </a:cxn>
                    <a:cxn ang="0">
                      <a:pos x="342" y="274"/>
                    </a:cxn>
                    <a:cxn ang="0">
                      <a:pos x="322" y="272"/>
                    </a:cxn>
                    <a:cxn ang="0">
                      <a:pos x="300" y="270"/>
                    </a:cxn>
                    <a:cxn ang="0">
                      <a:pos x="288" y="266"/>
                    </a:cxn>
                    <a:cxn ang="0">
                      <a:pos x="252" y="264"/>
                    </a:cxn>
                    <a:cxn ang="0">
                      <a:pos x="234" y="260"/>
                    </a:cxn>
                    <a:cxn ang="0">
                      <a:pos x="172" y="242"/>
                    </a:cxn>
                    <a:cxn ang="0">
                      <a:pos x="160" y="216"/>
                    </a:cxn>
                    <a:cxn ang="0">
                      <a:pos x="126" y="200"/>
                    </a:cxn>
                    <a:cxn ang="0">
                      <a:pos x="108" y="186"/>
                    </a:cxn>
                    <a:cxn ang="0">
                      <a:pos x="94" y="158"/>
                    </a:cxn>
                    <a:cxn ang="0">
                      <a:pos x="68" y="108"/>
                    </a:cxn>
                    <a:cxn ang="0">
                      <a:pos x="64" y="102"/>
                    </a:cxn>
                    <a:cxn ang="0">
                      <a:pos x="58" y="100"/>
                    </a:cxn>
                    <a:cxn ang="0">
                      <a:pos x="54" y="88"/>
                    </a:cxn>
                    <a:cxn ang="0">
                      <a:pos x="38" y="58"/>
                    </a:cxn>
                    <a:cxn ang="0">
                      <a:pos x="20" y="40"/>
                    </a:cxn>
                    <a:cxn ang="0">
                      <a:pos x="4" y="22"/>
                    </a:cxn>
                    <a:cxn ang="0">
                      <a:pos x="10" y="2"/>
                    </a:cxn>
                    <a:cxn ang="0">
                      <a:pos x="10" y="4"/>
                    </a:cxn>
                  </a:cxnLst>
                  <a:rect l="0" t="0" r="r" b="b"/>
                  <a:pathLst>
                    <a:path w="355" h="277">
                      <a:moveTo>
                        <a:pt x="10" y="4"/>
                      </a:moveTo>
                      <a:cubicBezTo>
                        <a:pt x="22" y="0"/>
                        <a:pt x="24" y="14"/>
                        <a:pt x="36" y="18"/>
                      </a:cubicBezTo>
                      <a:cubicBezTo>
                        <a:pt x="37" y="19"/>
                        <a:pt x="45" y="29"/>
                        <a:pt x="46" y="30"/>
                      </a:cubicBezTo>
                      <a:cubicBezTo>
                        <a:pt x="56" y="40"/>
                        <a:pt x="67" y="38"/>
                        <a:pt x="76" y="52"/>
                      </a:cubicBezTo>
                      <a:cubicBezTo>
                        <a:pt x="80" y="58"/>
                        <a:pt x="92" y="66"/>
                        <a:pt x="92" y="66"/>
                      </a:cubicBezTo>
                      <a:cubicBezTo>
                        <a:pt x="96" y="79"/>
                        <a:pt x="112" y="88"/>
                        <a:pt x="122" y="98"/>
                      </a:cubicBezTo>
                      <a:cubicBezTo>
                        <a:pt x="124" y="105"/>
                        <a:pt x="130" y="124"/>
                        <a:pt x="136" y="128"/>
                      </a:cubicBezTo>
                      <a:cubicBezTo>
                        <a:pt x="140" y="130"/>
                        <a:pt x="148" y="132"/>
                        <a:pt x="148" y="132"/>
                      </a:cubicBezTo>
                      <a:cubicBezTo>
                        <a:pt x="150" y="138"/>
                        <a:pt x="154" y="150"/>
                        <a:pt x="154" y="150"/>
                      </a:cubicBezTo>
                      <a:cubicBezTo>
                        <a:pt x="161" y="139"/>
                        <a:pt x="168" y="144"/>
                        <a:pt x="176" y="152"/>
                      </a:cubicBezTo>
                      <a:cubicBezTo>
                        <a:pt x="174" y="167"/>
                        <a:pt x="173" y="181"/>
                        <a:pt x="170" y="196"/>
                      </a:cubicBezTo>
                      <a:cubicBezTo>
                        <a:pt x="171" y="202"/>
                        <a:pt x="174" y="220"/>
                        <a:pt x="180" y="224"/>
                      </a:cubicBezTo>
                      <a:cubicBezTo>
                        <a:pt x="185" y="228"/>
                        <a:pt x="193" y="228"/>
                        <a:pt x="198" y="232"/>
                      </a:cubicBezTo>
                      <a:cubicBezTo>
                        <a:pt x="204" y="230"/>
                        <a:pt x="216" y="234"/>
                        <a:pt x="216" y="234"/>
                      </a:cubicBezTo>
                      <a:cubicBezTo>
                        <a:pt x="223" y="241"/>
                        <a:pt x="225" y="245"/>
                        <a:pt x="236" y="242"/>
                      </a:cubicBezTo>
                      <a:cubicBezTo>
                        <a:pt x="242" y="240"/>
                        <a:pt x="254" y="236"/>
                        <a:pt x="254" y="236"/>
                      </a:cubicBezTo>
                      <a:cubicBezTo>
                        <a:pt x="260" y="240"/>
                        <a:pt x="265" y="246"/>
                        <a:pt x="272" y="248"/>
                      </a:cubicBezTo>
                      <a:cubicBezTo>
                        <a:pt x="277" y="250"/>
                        <a:pt x="291" y="252"/>
                        <a:pt x="296" y="256"/>
                      </a:cubicBezTo>
                      <a:cubicBezTo>
                        <a:pt x="301" y="260"/>
                        <a:pt x="314" y="264"/>
                        <a:pt x="314" y="264"/>
                      </a:cubicBezTo>
                      <a:cubicBezTo>
                        <a:pt x="330" y="263"/>
                        <a:pt x="338" y="261"/>
                        <a:pt x="352" y="266"/>
                      </a:cubicBezTo>
                      <a:cubicBezTo>
                        <a:pt x="355" y="275"/>
                        <a:pt x="350" y="277"/>
                        <a:pt x="342" y="274"/>
                      </a:cubicBezTo>
                      <a:cubicBezTo>
                        <a:pt x="336" y="276"/>
                        <a:pt x="322" y="272"/>
                        <a:pt x="322" y="272"/>
                      </a:cubicBezTo>
                      <a:cubicBezTo>
                        <a:pt x="314" y="275"/>
                        <a:pt x="308" y="272"/>
                        <a:pt x="300" y="270"/>
                      </a:cubicBezTo>
                      <a:cubicBezTo>
                        <a:pt x="296" y="269"/>
                        <a:pt x="288" y="266"/>
                        <a:pt x="288" y="266"/>
                      </a:cubicBezTo>
                      <a:cubicBezTo>
                        <a:pt x="276" y="270"/>
                        <a:pt x="264" y="266"/>
                        <a:pt x="252" y="264"/>
                      </a:cubicBezTo>
                      <a:cubicBezTo>
                        <a:pt x="245" y="259"/>
                        <a:pt x="242" y="257"/>
                        <a:pt x="234" y="260"/>
                      </a:cubicBezTo>
                      <a:cubicBezTo>
                        <a:pt x="211" y="252"/>
                        <a:pt x="192" y="256"/>
                        <a:pt x="172" y="242"/>
                      </a:cubicBezTo>
                      <a:cubicBezTo>
                        <a:pt x="165" y="231"/>
                        <a:pt x="176" y="221"/>
                        <a:pt x="160" y="216"/>
                      </a:cubicBezTo>
                      <a:cubicBezTo>
                        <a:pt x="154" y="233"/>
                        <a:pt x="136" y="203"/>
                        <a:pt x="126" y="200"/>
                      </a:cubicBezTo>
                      <a:cubicBezTo>
                        <a:pt x="120" y="196"/>
                        <a:pt x="114" y="190"/>
                        <a:pt x="108" y="186"/>
                      </a:cubicBezTo>
                      <a:cubicBezTo>
                        <a:pt x="104" y="175"/>
                        <a:pt x="104" y="165"/>
                        <a:pt x="94" y="158"/>
                      </a:cubicBezTo>
                      <a:cubicBezTo>
                        <a:pt x="83" y="142"/>
                        <a:pt x="85" y="119"/>
                        <a:pt x="68" y="108"/>
                      </a:cubicBezTo>
                      <a:cubicBezTo>
                        <a:pt x="67" y="106"/>
                        <a:pt x="66" y="104"/>
                        <a:pt x="64" y="102"/>
                      </a:cubicBezTo>
                      <a:cubicBezTo>
                        <a:pt x="62" y="101"/>
                        <a:pt x="59" y="102"/>
                        <a:pt x="58" y="100"/>
                      </a:cubicBezTo>
                      <a:cubicBezTo>
                        <a:pt x="56" y="97"/>
                        <a:pt x="54" y="88"/>
                        <a:pt x="54" y="88"/>
                      </a:cubicBezTo>
                      <a:cubicBezTo>
                        <a:pt x="59" y="73"/>
                        <a:pt x="52" y="61"/>
                        <a:pt x="38" y="58"/>
                      </a:cubicBezTo>
                      <a:cubicBezTo>
                        <a:pt x="32" y="49"/>
                        <a:pt x="31" y="44"/>
                        <a:pt x="20" y="40"/>
                      </a:cubicBezTo>
                      <a:cubicBezTo>
                        <a:pt x="16" y="27"/>
                        <a:pt x="16" y="26"/>
                        <a:pt x="4" y="22"/>
                      </a:cubicBezTo>
                      <a:cubicBezTo>
                        <a:pt x="1" y="13"/>
                        <a:pt x="0" y="5"/>
                        <a:pt x="10" y="2"/>
                      </a:cubicBezTo>
                      <a:cubicBezTo>
                        <a:pt x="18" y="5"/>
                        <a:pt x="18" y="4"/>
                        <a:pt x="10" y="4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nl-NL"/>
                </a:p>
              </p:txBody>
            </p:sp>
            <p:sp>
              <p:nvSpPr>
                <p:cNvPr id="46097" name="Freeform 17"/>
                <p:cNvSpPr>
                  <a:spLocks/>
                </p:cNvSpPr>
                <p:nvPr userDrawn="1"/>
              </p:nvSpPr>
              <p:spPr bwMode="ltGray">
                <a:xfrm>
                  <a:off x="2222" y="724"/>
                  <a:ext cx="157" cy="167"/>
                </a:xfrm>
                <a:custGeom>
                  <a:avLst/>
                  <a:gdLst/>
                  <a:ahLst/>
                  <a:cxnLst>
                    <a:cxn ang="0">
                      <a:pos x="54" y="66"/>
                    </a:cxn>
                    <a:cxn ang="0">
                      <a:pos x="66" y="58"/>
                    </a:cxn>
                    <a:cxn ang="0">
                      <a:pos x="68" y="52"/>
                    </a:cxn>
                    <a:cxn ang="0">
                      <a:pos x="80" y="44"/>
                    </a:cxn>
                    <a:cxn ang="0">
                      <a:pos x="106" y="22"/>
                    </a:cxn>
                    <a:cxn ang="0">
                      <a:pos x="112" y="4"/>
                    </a:cxn>
                    <a:cxn ang="0">
                      <a:pos x="124" y="0"/>
                    </a:cxn>
                    <a:cxn ang="0">
                      <a:pos x="150" y="28"/>
                    </a:cxn>
                    <a:cxn ang="0">
                      <a:pos x="146" y="44"/>
                    </a:cxn>
                    <a:cxn ang="0">
                      <a:pos x="126" y="64"/>
                    </a:cxn>
                    <a:cxn ang="0">
                      <a:pos x="132" y="94"/>
                    </a:cxn>
                    <a:cxn ang="0">
                      <a:pos x="142" y="110"/>
                    </a:cxn>
                    <a:cxn ang="0">
                      <a:pos x="146" y="128"/>
                    </a:cxn>
                    <a:cxn ang="0">
                      <a:pos x="128" y="128"/>
                    </a:cxn>
                    <a:cxn ang="0">
                      <a:pos x="116" y="146"/>
                    </a:cxn>
                    <a:cxn ang="0">
                      <a:pos x="104" y="156"/>
                    </a:cxn>
                    <a:cxn ang="0">
                      <a:pos x="100" y="198"/>
                    </a:cxn>
                    <a:cxn ang="0">
                      <a:pos x="88" y="202"/>
                    </a:cxn>
                    <a:cxn ang="0">
                      <a:pos x="82" y="206"/>
                    </a:cxn>
                    <a:cxn ang="0">
                      <a:pos x="76" y="202"/>
                    </a:cxn>
                    <a:cxn ang="0">
                      <a:pos x="72" y="190"/>
                    </a:cxn>
                    <a:cxn ang="0">
                      <a:pos x="60" y="186"/>
                    </a:cxn>
                    <a:cxn ang="0">
                      <a:pos x="42" y="194"/>
                    </a:cxn>
                    <a:cxn ang="0">
                      <a:pos x="28" y="186"/>
                    </a:cxn>
                    <a:cxn ang="0">
                      <a:pos x="10" y="148"/>
                    </a:cxn>
                    <a:cxn ang="0">
                      <a:pos x="4" y="130"/>
                    </a:cxn>
                    <a:cxn ang="0">
                      <a:pos x="0" y="118"/>
                    </a:cxn>
                    <a:cxn ang="0">
                      <a:pos x="20" y="96"/>
                    </a:cxn>
                    <a:cxn ang="0">
                      <a:pos x="32" y="104"/>
                    </a:cxn>
                    <a:cxn ang="0">
                      <a:pos x="34" y="80"/>
                    </a:cxn>
                    <a:cxn ang="0">
                      <a:pos x="52" y="70"/>
                    </a:cxn>
                    <a:cxn ang="0">
                      <a:pos x="54" y="66"/>
                    </a:cxn>
                  </a:cxnLst>
                  <a:rect l="0" t="0" r="r" b="b"/>
                  <a:pathLst>
                    <a:path w="156" h="206">
                      <a:moveTo>
                        <a:pt x="54" y="66"/>
                      </a:moveTo>
                      <a:cubicBezTo>
                        <a:pt x="58" y="63"/>
                        <a:pt x="64" y="63"/>
                        <a:pt x="66" y="58"/>
                      </a:cubicBezTo>
                      <a:cubicBezTo>
                        <a:pt x="67" y="56"/>
                        <a:pt x="67" y="53"/>
                        <a:pt x="68" y="52"/>
                      </a:cubicBezTo>
                      <a:cubicBezTo>
                        <a:pt x="71" y="49"/>
                        <a:pt x="80" y="44"/>
                        <a:pt x="80" y="44"/>
                      </a:cubicBezTo>
                      <a:cubicBezTo>
                        <a:pt x="113" y="55"/>
                        <a:pt x="85" y="29"/>
                        <a:pt x="106" y="22"/>
                      </a:cubicBezTo>
                      <a:cubicBezTo>
                        <a:pt x="110" y="17"/>
                        <a:pt x="108" y="9"/>
                        <a:pt x="112" y="4"/>
                      </a:cubicBezTo>
                      <a:cubicBezTo>
                        <a:pt x="115" y="1"/>
                        <a:pt x="124" y="0"/>
                        <a:pt x="124" y="0"/>
                      </a:cubicBezTo>
                      <a:cubicBezTo>
                        <a:pt x="138" y="14"/>
                        <a:pt x="126" y="23"/>
                        <a:pt x="150" y="28"/>
                      </a:cubicBezTo>
                      <a:cubicBezTo>
                        <a:pt x="156" y="36"/>
                        <a:pt x="154" y="39"/>
                        <a:pt x="146" y="44"/>
                      </a:cubicBezTo>
                      <a:cubicBezTo>
                        <a:pt x="141" y="52"/>
                        <a:pt x="135" y="61"/>
                        <a:pt x="126" y="64"/>
                      </a:cubicBezTo>
                      <a:cubicBezTo>
                        <a:pt x="118" y="75"/>
                        <a:pt x="128" y="83"/>
                        <a:pt x="132" y="94"/>
                      </a:cubicBezTo>
                      <a:cubicBezTo>
                        <a:pt x="129" y="103"/>
                        <a:pt x="135" y="105"/>
                        <a:pt x="142" y="110"/>
                      </a:cubicBezTo>
                      <a:cubicBezTo>
                        <a:pt x="145" y="119"/>
                        <a:pt x="141" y="120"/>
                        <a:pt x="146" y="128"/>
                      </a:cubicBezTo>
                      <a:cubicBezTo>
                        <a:pt x="142" y="139"/>
                        <a:pt x="135" y="133"/>
                        <a:pt x="128" y="128"/>
                      </a:cubicBezTo>
                      <a:cubicBezTo>
                        <a:pt x="116" y="132"/>
                        <a:pt x="122" y="136"/>
                        <a:pt x="116" y="146"/>
                      </a:cubicBezTo>
                      <a:cubicBezTo>
                        <a:pt x="113" y="151"/>
                        <a:pt x="108" y="152"/>
                        <a:pt x="104" y="156"/>
                      </a:cubicBezTo>
                      <a:cubicBezTo>
                        <a:pt x="107" y="167"/>
                        <a:pt x="112" y="191"/>
                        <a:pt x="100" y="198"/>
                      </a:cubicBezTo>
                      <a:cubicBezTo>
                        <a:pt x="96" y="200"/>
                        <a:pt x="92" y="200"/>
                        <a:pt x="88" y="202"/>
                      </a:cubicBezTo>
                      <a:cubicBezTo>
                        <a:pt x="86" y="203"/>
                        <a:pt x="84" y="205"/>
                        <a:pt x="82" y="206"/>
                      </a:cubicBezTo>
                      <a:cubicBezTo>
                        <a:pt x="80" y="205"/>
                        <a:pt x="77" y="204"/>
                        <a:pt x="76" y="202"/>
                      </a:cubicBezTo>
                      <a:cubicBezTo>
                        <a:pt x="74" y="198"/>
                        <a:pt x="76" y="191"/>
                        <a:pt x="72" y="190"/>
                      </a:cubicBezTo>
                      <a:cubicBezTo>
                        <a:pt x="68" y="189"/>
                        <a:pt x="60" y="186"/>
                        <a:pt x="60" y="186"/>
                      </a:cubicBezTo>
                      <a:cubicBezTo>
                        <a:pt x="53" y="188"/>
                        <a:pt x="49" y="192"/>
                        <a:pt x="42" y="194"/>
                      </a:cubicBezTo>
                      <a:cubicBezTo>
                        <a:pt x="34" y="189"/>
                        <a:pt x="37" y="183"/>
                        <a:pt x="28" y="186"/>
                      </a:cubicBezTo>
                      <a:cubicBezTo>
                        <a:pt x="12" y="181"/>
                        <a:pt x="19" y="161"/>
                        <a:pt x="10" y="148"/>
                      </a:cubicBezTo>
                      <a:cubicBezTo>
                        <a:pt x="5" y="121"/>
                        <a:pt x="11" y="147"/>
                        <a:pt x="4" y="130"/>
                      </a:cubicBezTo>
                      <a:cubicBezTo>
                        <a:pt x="2" y="126"/>
                        <a:pt x="0" y="118"/>
                        <a:pt x="0" y="118"/>
                      </a:cubicBezTo>
                      <a:cubicBezTo>
                        <a:pt x="2" y="95"/>
                        <a:pt x="0" y="83"/>
                        <a:pt x="20" y="96"/>
                      </a:cubicBezTo>
                      <a:cubicBezTo>
                        <a:pt x="23" y="105"/>
                        <a:pt x="23" y="110"/>
                        <a:pt x="32" y="104"/>
                      </a:cubicBezTo>
                      <a:cubicBezTo>
                        <a:pt x="35" y="95"/>
                        <a:pt x="29" y="88"/>
                        <a:pt x="34" y="80"/>
                      </a:cubicBezTo>
                      <a:cubicBezTo>
                        <a:pt x="36" y="76"/>
                        <a:pt x="48" y="73"/>
                        <a:pt x="52" y="70"/>
                      </a:cubicBezTo>
                      <a:cubicBezTo>
                        <a:pt x="57" y="63"/>
                        <a:pt x="58" y="62"/>
                        <a:pt x="54" y="66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nl-NL"/>
                </a:p>
              </p:txBody>
            </p:sp>
            <p:sp>
              <p:nvSpPr>
                <p:cNvPr id="46098" name="Freeform 18"/>
                <p:cNvSpPr>
                  <a:spLocks/>
                </p:cNvSpPr>
                <p:nvPr userDrawn="1"/>
              </p:nvSpPr>
              <p:spPr bwMode="ltGray">
                <a:xfrm>
                  <a:off x="2375" y="800"/>
                  <a:ext cx="110" cy="32"/>
                </a:xfrm>
                <a:custGeom>
                  <a:avLst/>
                  <a:gdLst/>
                  <a:ahLst/>
                  <a:cxnLst>
                    <a:cxn ang="0">
                      <a:pos x="4" y="32"/>
                    </a:cxn>
                    <a:cxn ang="0">
                      <a:pos x="18" y="10"/>
                    </a:cxn>
                    <a:cxn ang="0">
                      <a:pos x="46" y="20"/>
                    </a:cxn>
                    <a:cxn ang="0">
                      <a:pos x="72" y="14"/>
                    </a:cxn>
                    <a:cxn ang="0">
                      <a:pos x="90" y="0"/>
                    </a:cxn>
                    <a:cxn ang="0">
                      <a:pos x="76" y="26"/>
                    </a:cxn>
                    <a:cxn ang="0">
                      <a:pos x="60" y="38"/>
                    </a:cxn>
                    <a:cxn ang="0">
                      <a:pos x="42" y="32"/>
                    </a:cxn>
                    <a:cxn ang="0">
                      <a:pos x="14" y="30"/>
                    </a:cxn>
                    <a:cxn ang="0">
                      <a:pos x="4" y="32"/>
                    </a:cxn>
                  </a:cxnLst>
                  <a:rect l="0" t="0" r="r" b="b"/>
                  <a:pathLst>
                    <a:path w="109" h="38">
                      <a:moveTo>
                        <a:pt x="4" y="32"/>
                      </a:moveTo>
                      <a:cubicBezTo>
                        <a:pt x="7" y="22"/>
                        <a:pt x="7" y="14"/>
                        <a:pt x="18" y="10"/>
                      </a:cubicBezTo>
                      <a:cubicBezTo>
                        <a:pt x="28" y="12"/>
                        <a:pt x="37" y="14"/>
                        <a:pt x="46" y="20"/>
                      </a:cubicBezTo>
                      <a:cubicBezTo>
                        <a:pt x="62" y="15"/>
                        <a:pt x="54" y="17"/>
                        <a:pt x="72" y="14"/>
                      </a:cubicBezTo>
                      <a:cubicBezTo>
                        <a:pt x="77" y="9"/>
                        <a:pt x="90" y="0"/>
                        <a:pt x="90" y="0"/>
                      </a:cubicBezTo>
                      <a:cubicBezTo>
                        <a:pt x="109" y="6"/>
                        <a:pt x="85" y="23"/>
                        <a:pt x="76" y="26"/>
                      </a:cubicBezTo>
                      <a:cubicBezTo>
                        <a:pt x="71" y="33"/>
                        <a:pt x="68" y="35"/>
                        <a:pt x="60" y="38"/>
                      </a:cubicBezTo>
                      <a:cubicBezTo>
                        <a:pt x="54" y="36"/>
                        <a:pt x="42" y="32"/>
                        <a:pt x="42" y="32"/>
                      </a:cubicBezTo>
                      <a:cubicBezTo>
                        <a:pt x="33" y="23"/>
                        <a:pt x="26" y="26"/>
                        <a:pt x="14" y="30"/>
                      </a:cubicBezTo>
                      <a:cubicBezTo>
                        <a:pt x="1" y="28"/>
                        <a:pt x="0" y="24"/>
                        <a:pt x="4" y="32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nl-NL"/>
                </a:p>
              </p:txBody>
            </p:sp>
            <p:sp>
              <p:nvSpPr>
                <p:cNvPr id="46099" name="Freeform 19"/>
                <p:cNvSpPr>
                  <a:spLocks/>
                </p:cNvSpPr>
                <p:nvPr userDrawn="1"/>
              </p:nvSpPr>
              <p:spPr bwMode="ltGray">
                <a:xfrm>
                  <a:off x="2370" y="839"/>
                  <a:ext cx="75" cy="84"/>
                </a:xfrm>
                <a:custGeom>
                  <a:avLst/>
                  <a:gdLst/>
                  <a:ahLst/>
                  <a:cxnLst>
                    <a:cxn ang="0">
                      <a:pos x="8" y="18"/>
                    </a:cxn>
                    <a:cxn ang="0">
                      <a:pos x="18" y="0"/>
                    </a:cxn>
                    <a:cxn ang="0">
                      <a:pos x="34" y="18"/>
                    </a:cxn>
                    <a:cxn ang="0">
                      <a:pos x="62" y="4"/>
                    </a:cxn>
                    <a:cxn ang="0">
                      <a:pos x="46" y="34"/>
                    </a:cxn>
                    <a:cxn ang="0">
                      <a:pos x="54" y="48"/>
                    </a:cxn>
                    <a:cxn ang="0">
                      <a:pos x="58" y="60"/>
                    </a:cxn>
                    <a:cxn ang="0">
                      <a:pos x="46" y="74"/>
                    </a:cxn>
                    <a:cxn ang="0">
                      <a:pos x="34" y="60"/>
                    </a:cxn>
                    <a:cxn ang="0">
                      <a:pos x="22" y="48"/>
                    </a:cxn>
                    <a:cxn ang="0">
                      <a:pos x="28" y="68"/>
                    </a:cxn>
                    <a:cxn ang="0">
                      <a:pos x="30" y="74"/>
                    </a:cxn>
                    <a:cxn ang="0">
                      <a:pos x="20" y="104"/>
                    </a:cxn>
                    <a:cxn ang="0">
                      <a:pos x="12" y="102"/>
                    </a:cxn>
                    <a:cxn ang="0">
                      <a:pos x="8" y="90"/>
                    </a:cxn>
                    <a:cxn ang="0">
                      <a:pos x="0" y="54"/>
                    </a:cxn>
                    <a:cxn ang="0">
                      <a:pos x="2" y="30"/>
                    </a:cxn>
                    <a:cxn ang="0">
                      <a:pos x="8" y="18"/>
                    </a:cxn>
                  </a:cxnLst>
                  <a:rect l="0" t="0" r="r" b="b"/>
                  <a:pathLst>
                    <a:path w="76" h="104">
                      <a:moveTo>
                        <a:pt x="8" y="18"/>
                      </a:moveTo>
                      <a:cubicBezTo>
                        <a:pt x="10" y="8"/>
                        <a:pt x="9" y="3"/>
                        <a:pt x="18" y="0"/>
                      </a:cubicBezTo>
                      <a:cubicBezTo>
                        <a:pt x="28" y="3"/>
                        <a:pt x="25" y="12"/>
                        <a:pt x="34" y="18"/>
                      </a:cubicBezTo>
                      <a:cubicBezTo>
                        <a:pt x="46" y="16"/>
                        <a:pt x="51" y="8"/>
                        <a:pt x="62" y="4"/>
                      </a:cubicBezTo>
                      <a:cubicBezTo>
                        <a:pt x="76" y="9"/>
                        <a:pt x="56" y="31"/>
                        <a:pt x="46" y="34"/>
                      </a:cubicBezTo>
                      <a:cubicBezTo>
                        <a:pt x="51" y="56"/>
                        <a:pt x="43" y="29"/>
                        <a:pt x="54" y="48"/>
                      </a:cubicBezTo>
                      <a:cubicBezTo>
                        <a:pt x="56" y="52"/>
                        <a:pt x="58" y="60"/>
                        <a:pt x="58" y="60"/>
                      </a:cubicBezTo>
                      <a:cubicBezTo>
                        <a:pt x="55" y="68"/>
                        <a:pt x="54" y="71"/>
                        <a:pt x="46" y="74"/>
                      </a:cubicBezTo>
                      <a:cubicBezTo>
                        <a:pt x="38" y="71"/>
                        <a:pt x="37" y="68"/>
                        <a:pt x="34" y="60"/>
                      </a:cubicBezTo>
                      <a:cubicBezTo>
                        <a:pt x="33" y="50"/>
                        <a:pt x="32" y="33"/>
                        <a:pt x="22" y="48"/>
                      </a:cubicBezTo>
                      <a:cubicBezTo>
                        <a:pt x="25" y="60"/>
                        <a:pt x="23" y="53"/>
                        <a:pt x="28" y="68"/>
                      </a:cubicBezTo>
                      <a:cubicBezTo>
                        <a:pt x="29" y="70"/>
                        <a:pt x="30" y="74"/>
                        <a:pt x="30" y="74"/>
                      </a:cubicBezTo>
                      <a:cubicBezTo>
                        <a:pt x="24" y="84"/>
                        <a:pt x="22" y="93"/>
                        <a:pt x="20" y="104"/>
                      </a:cubicBezTo>
                      <a:cubicBezTo>
                        <a:pt x="17" y="103"/>
                        <a:pt x="14" y="104"/>
                        <a:pt x="12" y="102"/>
                      </a:cubicBezTo>
                      <a:cubicBezTo>
                        <a:pt x="9" y="99"/>
                        <a:pt x="8" y="90"/>
                        <a:pt x="8" y="90"/>
                      </a:cubicBezTo>
                      <a:cubicBezTo>
                        <a:pt x="13" y="75"/>
                        <a:pt x="14" y="64"/>
                        <a:pt x="0" y="54"/>
                      </a:cubicBezTo>
                      <a:cubicBezTo>
                        <a:pt x="1" y="46"/>
                        <a:pt x="1" y="38"/>
                        <a:pt x="2" y="30"/>
                      </a:cubicBezTo>
                      <a:cubicBezTo>
                        <a:pt x="2" y="27"/>
                        <a:pt x="13" y="2"/>
                        <a:pt x="8" y="18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nl-NL"/>
                </a:p>
              </p:txBody>
            </p:sp>
            <p:sp>
              <p:nvSpPr>
                <p:cNvPr id="46100" name="Freeform 20"/>
                <p:cNvSpPr>
                  <a:spLocks/>
                </p:cNvSpPr>
                <p:nvPr userDrawn="1"/>
              </p:nvSpPr>
              <p:spPr bwMode="ltGray">
                <a:xfrm>
                  <a:off x="2497" y="793"/>
                  <a:ext cx="37" cy="49"/>
                </a:xfrm>
                <a:custGeom>
                  <a:avLst/>
                  <a:gdLst/>
                  <a:ahLst/>
                  <a:cxnLst>
                    <a:cxn ang="0">
                      <a:pos x="3" y="28"/>
                    </a:cxn>
                    <a:cxn ang="0">
                      <a:pos x="13" y="0"/>
                    </a:cxn>
                    <a:cxn ang="0">
                      <a:pos x="15" y="28"/>
                    </a:cxn>
                    <a:cxn ang="0">
                      <a:pos x="37" y="38"/>
                    </a:cxn>
                    <a:cxn ang="0">
                      <a:pos x="19" y="44"/>
                    </a:cxn>
                    <a:cxn ang="0">
                      <a:pos x="5" y="58"/>
                    </a:cxn>
                    <a:cxn ang="0">
                      <a:pos x="1" y="34"/>
                    </a:cxn>
                    <a:cxn ang="0">
                      <a:pos x="3" y="28"/>
                    </a:cxn>
                  </a:cxnLst>
                  <a:rect l="0" t="0" r="r" b="b"/>
                  <a:pathLst>
                    <a:path w="37" h="61">
                      <a:moveTo>
                        <a:pt x="3" y="28"/>
                      </a:moveTo>
                      <a:cubicBezTo>
                        <a:pt x="5" y="14"/>
                        <a:pt x="2" y="7"/>
                        <a:pt x="13" y="0"/>
                      </a:cubicBezTo>
                      <a:cubicBezTo>
                        <a:pt x="26" y="9"/>
                        <a:pt x="23" y="17"/>
                        <a:pt x="15" y="28"/>
                      </a:cubicBezTo>
                      <a:cubicBezTo>
                        <a:pt x="25" y="31"/>
                        <a:pt x="33" y="27"/>
                        <a:pt x="37" y="38"/>
                      </a:cubicBezTo>
                      <a:cubicBezTo>
                        <a:pt x="30" y="45"/>
                        <a:pt x="28" y="47"/>
                        <a:pt x="19" y="44"/>
                      </a:cubicBezTo>
                      <a:cubicBezTo>
                        <a:pt x="13" y="54"/>
                        <a:pt x="18" y="61"/>
                        <a:pt x="5" y="58"/>
                      </a:cubicBezTo>
                      <a:cubicBezTo>
                        <a:pt x="0" y="50"/>
                        <a:pt x="3" y="44"/>
                        <a:pt x="1" y="34"/>
                      </a:cubicBezTo>
                      <a:cubicBezTo>
                        <a:pt x="2" y="32"/>
                        <a:pt x="3" y="28"/>
                        <a:pt x="3" y="28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nl-NL"/>
                </a:p>
              </p:txBody>
            </p:sp>
            <p:sp>
              <p:nvSpPr>
                <p:cNvPr id="46101" name="Freeform 21"/>
                <p:cNvSpPr>
                  <a:spLocks/>
                </p:cNvSpPr>
                <p:nvPr userDrawn="1"/>
              </p:nvSpPr>
              <p:spPr bwMode="ltGray">
                <a:xfrm>
                  <a:off x="2506" y="869"/>
                  <a:ext cx="47" cy="24"/>
                </a:xfrm>
                <a:custGeom>
                  <a:avLst/>
                  <a:gdLst/>
                  <a:ahLst/>
                  <a:cxnLst>
                    <a:cxn ang="0">
                      <a:pos x="7" y="0"/>
                    </a:cxn>
                    <a:cxn ang="0">
                      <a:pos x="29" y="0"/>
                    </a:cxn>
                    <a:cxn ang="0">
                      <a:pos x="49" y="16"/>
                    </a:cxn>
                    <a:cxn ang="0">
                      <a:pos x="35" y="14"/>
                    </a:cxn>
                    <a:cxn ang="0">
                      <a:pos x="3" y="16"/>
                    </a:cxn>
                    <a:cxn ang="0">
                      <a:pos x="7" y="0"/>
                    </a:cxn>
                  </a:cxnLst>
                  <a:rect l="0" t="0" r="r" b="b"/>
                  <a:pathLst>
                    <a:path w="49" h="29">
                      <a:moveTo>
                        <a:pt x="7" y="0"/>
                      </a:moveTo>
                      <a:cubicBezTo>
                        <a:pt x="15" y="6"/>
                        <a:pt x="19" y="2"/>
                        <a:pt x="29" y="0"/>
                      </a:cubicBezTo>
                      <a:cubicBezTo>
                        <a:pt x="45" y="5"/>
                        <a:pt x="40" y="3"/>
                        <a:pt x="49" y="16"/>
                      </a:cubicBezTo>
                      <a:cubicBezTo>
                        <a:pt x="46" y="29"/>
                        <a:pt x="42" y="21"/>
                        <a:pt x="35" y="14"/>
                      </a:cubicBezTo>
                      <a:cubicBezTo>
                        <a:pt x="26" y="15"/>
                        <a:pt x="12" y="19"/>
                        <a:pt x="3" y="16"/>
                      </a:cubicBezTo>
                      <a:cubicBezTo>
                        <a:pt x="0" y="6"/>
                        <a:pt x="7" y="10"/>
                        <a:pt x="7" y="0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nl-NL"/>
                </a:p>
              </p:txBody>
            </p:sp>
            <p:sp>
              <p:nvSpPr>
                <p:cNvPr id="46102" name="Freeform 22"/>
                <p:cNvSpPr>
                  <a:spLocks/>
                </p:cNvSpPr>
                <p:nvPr userDrawn="1"/>
              </p:nvSpPr>
              <p:spPr bwMode="ltGray">
                <a:xfrm>
                  <a:off x="2555" y="832"/>
                  <a:ext cx="61" cy="42"/>
                </a:xfrm>
                <a:custGeom>
                  <a:avLst/>
                  <a:gdLst/>
                  <a:ahLst/>
                  <a:cxnLst>
                    <a:cxn ang="0">
                      <a:pos x="21" y="38"/>
                    </a:cxn>
                    <a:cxn ang="0">
                      <a:pos x="15" y="26"/>
                    </a:cxn>
                    <a:cxn ang="0">
                      <a:pos x="3" y="22"/>
                    </a:cxn>
                    <a:cxn ang="0">
                      <a:pos x="13" y="8"/>
                    </a:cxn>
                    <a:cxn ang="0">
                      <a:pos x="25" y="0"/>
                    </a:cxn>
                    <a:cxn ang="0">
                      <a:pos x="49" y="10"/>
                    </a:cxn>
                    <a:cxn ang="0">
                      <a:pos x="53" y="20"/>
                    </a:cxn>
                    <a:cxn ang="0">
                      <a:pos x="61" y="32"/>
                    </a:cxn>
                    <a:cxn ang="0">
                      <a:pos x="41" y="38"/>
                    </a:cxn>
                    <a:cxn ang="0">
                      <a:pos x="23" y="44"/>
                    </a:cxn>
                    <a:cxn ang="0">
                      <a:pos x="21" y="38"/>
                    </a:cxn>
                  </a:cxnLst>
                  <a:rect l="0" t="0" r="r" b="b"/>
                  <a:pathLst>
                    <a:path w="61" h="48">
                      <a:moveTo>
                        <a:pt x="21" y="38"/>
                      </a:moveTo>
                      <a:cubicBezTo>
                        <a:pt x="19" y="34"/>
                        <a:pt x="19" y="29"/>
                        <a:pt x="15" y="26"/>
                      </a:cubicBezTo>
                      <a:cubicBezTo>
                        <a:pt x="12" y="24"/>
                        <a:pt x="3" y="22"/>
                        <a:pt x="3" y="22"/>
                      </a:cubicBezTo>
                      <a:cubicBezTo>
                        <a:pt x="0" y="12"/>
                        <a:pt x="5" y="12"/>
                        <a:pt x="13" y="8"/>
                      </a:cubicBezTo>
                      <a:cubicBezTo>
                        <a:pt x="17" y="6"/>
                        <a:pt x="25" y="0"/>
                        <a:pt x="25" y="0"/>
                      </a:cubicBezTo>
                      <a:cubicBezTo>
                        <a:pt x="37" y="2"/>
                        <a:pt x="41" y="2"/>
                        <a:pt x="49" y="10"/>
                      </a:cubicBezTo>
                      <a:cubicBezTo>
                        <a:pt x="45" y="21"/>
                        <a:pt x="46" y="12"/>
                        <a:pt x="53" y="20"/>
                      </a:cubicBezTo>
                      <a:cubicBezTo>
                        <a:pt x="56" y="24"/>
                        <a:pt x="61" y="32"/>
                        <a:pt x="61" y="32"/>
                      </a:cubicBezTo>
                      <a:cubicBezTo>
                        <a:pt x="56" y="47"/>
                        <a:pt x="53" y="42"/>
                        <a:pt x="41" y="38"/>
                      </a:cubicBezTo>
                      <a:cubicBezTo>
                        <a:pt x="27" y="47"/>
                        <a:pt x="34" y="48"/>
                        <a:pt x="23" y="44"/>
                      </a:cubicBezTo>
                      <a:cubicBezTo>
                        <a:pt x="22" y="42"/>
                        <a:pt x="21" y="38"/>
                        <a:pt x="21" y="38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nl-NL"/>
                </a:p>
              </p:txBody>
            </p:sp>
            <p:sp>
              <p:nvSpPr>
                <p:cNvPr id="46103" name="Freeform 23"/>
                <p:cNvSpPr>
                  <a:spLocks/>
                </p:cNvSpPr>
                <p:nvPr userDrawn="1"/>
              </p:nvSpPr>
              <p:spPr bwMode="ltGray">
                <a:xfrm>
                  <a:off x="2572" y="852"/>
                  <a:ext cx="286" cy="149"/>
                </a:xfrm>
                <a:custGeom>
                  <a:avLst/>
                  <a:gdLst/>
                  <a:ahLst/>
                  <a:cxnLst>
                    <a:cxn ang="0">
                      <a:pos x="46" y="28"/>
                    </a:cxn>
                    <a:cxn ang="0">
                      <a:pos x="36" y="14"/>
                    </a:cxn>
                    <a:cxn ang="0">
                      <a:pos x="26" y="30"/>
                    </a:cxn>
                    <a:cxn ang="0">
                      <a:pos x="0" y="24"/>
                    </a:cxn>
                    <a:cxn ang="0">
                      <a:pos x="10" y="42"/>
                    </a:cxn>
                    <a:cxn ang="0">
                      <a:pos x="16" y="62"/>
                    </a:cxn>
                    <a:cxn ang="0">
                      <a:pos x="24" y="48"/>
                    </a:cxn>
                    <a:cxn ang="0">
                      <a:pos x="30" y="44"/>
                    </a:cxn>
                    <a:cxn ang="0">
                      <a:pos x="48" y="56"/>
                    </a:cxn>
                    <a:cxn ang="0">
                      <a:pos x="70" y="62"/>
                    </a:cxn>
                    <a:cxn ang="0">
                      <a:pos x="88" y="72"/>
                    </a:cxn>
                    <a:cxn ang="0">
                      <a:pos x="106" y="102"/>
                    </a:cxn>
                    <a:cxn ang="0">
                      <a:pos x="104" y="122"/>
                    </a:cxn>
                    <a:cxn ang="0">
                      <a:pos x="98" y="134"/>
                    </a:cxn>
                    <a:cxn ang="0">
                      <a:pos x="122" y="128"/>
                    </a:cxn>
                    <a:cxn ang="0">
                      <a:pos x="140" y="140"/>
                    </a:cxn>
                    <a:cxn ang="0">
                      <a:pos x="168" y="148"/>
                    </a:cxn>
                    <a:cxn ang="0">
                      <a:pos x="174" y="146"/>
                    </a:cxn>
                    <a:cxn ang="0">
                      <a:pos x="168" y="134"/>
                    </a:cxn>
                    <a:cxn ang="0">
                      <a:pos x="178" y="136"/>
                    </a:cxn>
                    <a:cxn ang="0">
                      <a:pos x="186" y="118"/>
                    </a:cxn>
                    <a:cxn ang="0">
                      <a:pos x="202" y="122"/>
                    </a:cxn>
                    <a:cxn ang="0">
                      <a:pos x="214" y="130"/>
                    </a:cxn>
                    <a:cxn ang="0">
                      <a:pos x="244" y="168"/>
                    </a:cxn>
                    <a:cxn ang="0">
                      <a:pos x="262" y="178"/>
                    </a:cxn>
                    <a:cxn ang="0">
                      <a:pos x="284" y="170"/>
                    </a:cxn>
                    <a:cxn ang="0">
                      <a:pos x="268" y="160"/>
                    </a:cxn>
                    <a:cxn ang="0">
                      <a:pos x="256" y="138"/>
                    </a:cxn>
                    <a:cxn ang="0">
                      <a:pos x="250" y="132"/>
                    </a:cxn>
                    <a:cxn ang="0">
                      <a:pos x="248" y="122"/>
                    </a:cxn>
                    <a:cxn ang="0">
                      <a:pos x="236" y="116"/>
                    </a:cxn>
                    <a:cxn ang="0">
                      <a:pos x="240" y="96"/>
                    </a:cxn>
                    <a:cxn ang="0">
                      <a:pos x="220" y="86"/>
                    </a:cxn>
                    <a:cxn ang="0">
                      <a:pos x="210" y="70"/>
                    </a:cxn>
                    <a:cxn ang="0">
                      <a:pos x="190" y="54"/>
                    </a:cxn>
                    <a:cxn ang="0">
                      <a:pos x="168" y="38"/>
                    </a:cxn>
                    <a:cxn ang="0">
                      <a:pos x="156" y="34"/>
                    </a:cxn>
                    <a:cxn ang="0">
                      <a:pos x="120" y="16"/>
                    </a:cxn>
                    <a:cxn ang="0">
                      <a:pos x="102" y="4"/>
                    </a:cxn>
                    <a:cxn ang="0">
                      <a:pos x="96" y="0"/>
                    </a:cxn>
                    <a:cxn ang="0">
                      <a:pos x="70" y="10"/>
                    </a:cxn>
                    <a:cxn ang="0">
                      <a:pos x="56" y="32"/>
                    </a:cxn>
                    <a:cxn ang="0">
                      <a:pos x="46" y="28"/>
                    </a:cxn>
                  </a:cxnLst>
                  <a:rect l="0" t="0" r="r" b="b"/>
                  <a:pathLst>
                    <a:path w="286" h="182">
                      <a:moveTo>
                        <a:pt x="46" y="28"/>
                      </a:moveTo>
                      <a:cubicBezTo>
                        <a:pt x="41" y="14"/>
                        <a:pt x="46" y="17"/>
                        <a:pt x="36" y="14"/>
                      </a:cubicBezTo>
                      <a:cubicBezTo>
                        <a:pt x="31" y="17"/>
                        <a:pt x="26" y="30"/>
                        <a:pt x="26" y="30"/>
                      </a:cubicBezTo>
                      <a:cubicBezTo>
                        <a:pt x="12" y="25"/>
                        <a:pt x="19" y="21"/>
                        <a:pt x="0" y="24"/>
                      </a:cubicBezTo>
                      <a:cubicBezTo>
                        <a:pt x="2" y="33"/>
                        <a:pt x="2" y="37"/>
                        <a:pt x="10" y="42"/>
                      </a:cubicBezTo>
                      <a:cubicBezTo>
                        <a:pt x="12" y="49"/>
                        <a:pt x="14" y="55"/>
                        <a:pt x="16" y="62"/>
                      </a:cubicBezTo>
                      <a:cubicBezTo>
                        <a:pt x="24" y="59"/>
                        <a:pt x="27" y="57"/>
                        <a:pt x="24" y="48"/>
                      </a:cubicBezTo>
                      <a:cubicBezTo>
                        <a:pt x="26" y="47"/>
                        <a:pt x="28" y="43"/>
                        <a:pt x="30" y="44"/>
                      </a:cubicBezTo>
                      <a:cubicBezTo>
                        <a:pt x="48" y="48"/>
                        <a:pt x="36" y="52"/>
                        <a:pt x="48" y="56"/>
                      </a:cubicBezTo>
                      <a:cubicBezTo>
                        <a:pt x="74" y="65"/>
                        <a:pt x="47" y="56"/>
                        <a:pt x="70" y="62"/>
                      </a:cubicBezTo>
                      <a:cubicBezTo>
                        <a:pt x="77" y="64"/>
                        <a:pt x="88" y="72"/>
                        <a:pt x="88" y="72"/>
                      </a:cubicBezTo>
                      <a:cubicBezTo>
                        <a:pt x="96" y="84"/>
                        <a:pt x="102" y="87"/>
                        <a:pt x="106" y="102"/>
                      </a:cubicBezTo>
                      <a:cubicBezTo>
                        <a:pt x="105" y="109"/>
                        <a:pt x="106" y="115"/>
                        <a:pt x="104" y="122"/>
                      </a:cubicBezTo>
                      <a:cubicBezTo>
                        <a:pt x="103" y="126"/>
                        <a:pt x="94" y="132"/>
                        <a:pt x="98" y="134"/>
                      </a:cubicBezTo>
                      <a:cubicBezTo>
                        <a:pt x="106" y="137"/>
                        <a:pt x="122" y="128"/>
                        <a:pt x="122" y="128"/>
                      </a:cubicBezTo>
                      <a:cubicBezTo>
                        <a:pt x="130" y="131"/>
                        <a:pt x="133" y="135"/>
                        <a:pt x="140" y="140"/>
                      </a:cubicBezTo>
                      <a:cubicBezTo>
                        <a:pt x="148" y="145"/>
                        <a:pt x="159" y="145"/>
                        <a:pt x="168" y="148"/>
                      </a:cubicBezTo>
                      <a:cubicBezTo>
                        <a:pt x="170" y="147"/>
                        <a:pt x="173" y="148"/>
                        <a:pt x="174" y="146"/>
                      </a:cubicBezTo>
                      <a:cubicBezTo>
                        <a:pt x="176" y="142"/>
                        <a:pt x="164" y="136"/>
                        <a:pt x="168" y="134"/>
                      </a:cubicBezTo>
                      <a:cubicBezTo>
                        <a:pt x="171" y="132"/>
                        <a:pt x="175" y="135"/>
                        <a:pt x="178" y="136"/>
                      </a:cubicBezTo>
                      <a:cubicBezTo>
                        <a:pt x="182" y="131"/>
                        <a:pt x="186" y="118"/>
                        <a:pt x="186" y="118"/>
                      </a:cubicBezTo>
                      <a:cubicBezTo>
                        <a:pt x="189" y="119"/>
                        <a:pt x="199" y="120"/>
                        <a:pt x="202" y="122"/>
                      </a:cubicBezTo>
                      <a:cubicBezTo>
                        <a:pt x="206" y="124"/>
                        <a:pt x="214" y="130"/>
                        <a:pt x="214" y="130"/>
                      </a:cubicBezTo>
                      <a:cubicBezTo>
                        <a:pt x="224" y="145"/>
                        <a:pt x="228" y="158"/>
                        <a:pt x="244" y="168"/>
                      </a:cubicBezTo>
                      <a:cubicBezTo>
                        <a:pt x="250" y="172"/>
                        <a:pt x="262" y="178"/>
                        <a:pt x="262" y="178"/>
                      </a:cubicBezTo>
                      <a:cubicBezTo>
                        <a:pt x="265" y="178"/>
                        <a:pt x="286" y="182"/>
                        <a:pt x="284" y="170"/>
                      </a:cubicBezTo>
                      <a:cubicBezTo>
                        <a:pt x="283" y="164"/>
                        <a:pt x="268" y="160"/>
                        <a:pt x="268" y="160"/>
                      </a:cubicBezTo>
                      <a:cubicBezTo>
                        <a:pt x="261" y="150"/>
                        <a:pt x="270" y="143"/>
                        <a:pt x="256" y="138"/>
                      </a:cubicBezTo>
                      <a:cubicBezTo>
                        <a:pt x="254" y="136"/>
                        <a:pt x="251" y="135"/>
                        <a:pt x="250" y="132"/>
                      </a:cubicBezTo>
                      <a:cubicBezTo>
                        <a:pt x="248" y="129"/>
                        <a:pt x="250" y="125"/>
                        <a:pt x="248" y="122"/>
                      </a:cubicBezTo>
                      <a:cubicBezTo>
                        <a:pt x="246" y="118"/>
                        <a:pt x="240" y="118"/>
                        <a:pt x="236" y="116"/>
                      </a:cubicBezTo>
                      <a:cubicBezTo>
                        <a:pt x="230" y="107"/>
                        <a:pt x="227" y="100"/>
                        <a:pt x="240" y="96"/>
                      </a:cubicBezTo>
                      <a:cubicBezTo>
                        <a:pt x="236" y="83"/>
                        <a:pt x="236" y="84"/>
                        <a:pt x="220" y="86"/>
                      </a:cubicBezTo>
                      <a:cubicBezTo>
                        <a:pt x="209" y="82"/>
                        <a:pt x="208" y="82"/>
                        <a:pt x="210" y="70"/>
                      </a:cubicBezTo>
                      <a:cubicBezTo>
                        <a:pt x="207" y="60"/>
                        <a:pt x="199" y="57"/>
                        <a:pt x="190" y="54"/>
                      </a:cubicBezTo>
                      <a:cubicBezTo>
                        <a:pt x="181" y="45"/>
                        <a:pt x="181" y="42"/>
                        <a:pt x="168" y="38"/>
                      </a:cubicBezTo>
                      <a:cubicBezTo>
                        <a:pt x="164" y="37"/>
                        <a:pt x="156" y="34"/>
                        <a:pt x="156" y="34"/>
                      </a:cubicBezTo>
                      <a:cubicBezTo>
                        <a:pt x="146" y="24"/>
                        <a:pt x="134" y="21"/>
                        <a:pt x="120" y="16"/>
                      </a:cubicBezTo>
                      <a:cubicBezTo>
                        <a:pt x="113" y="14"/>
                        <a:pt x="108" y="8"/>
                        <a:pt x="102" y="4"/>
                      </a:cubicBezTo>
                      <a:cubicBezTo>
                        <a:pt x="100" y="3"/>
                        <a:pt x="96" y="0"/>
                        <a:pt x="96" y="0"/>
                      </a:cubicBezTo>
                      <a:cubicBezTo>
                        <a:pt x="83" y="2"/>
                        <a:pt x="79" y="1"/>
                        <a:pt x="70" y="10"/>
                      </a:cubicBezTo>
                      <a:cubicBezTo>
                        <a:pt x="67" y="19"/>
                        <a:pt x="63" y="27"/>
                        <a:pt x="56" y="32"/>
                      </a:cubicBezTo>
                      <a:cubicBezTo>
                        <a:pt x="49" y="30"/>
                        <a:pt x="52" y="31"/>
                        <a:pt x="46" y="28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nl-NL"/>
                </a:p>
              </p:txBody>
            </p:sp>
            <p:sp>
              <p:nvSpPr>
                <p:cNvPr id="46104" name="Freeform 24"/>
                <p:cNvSpPr>
                  <a:spLocks/>
                </p:cNvSpPr>
                <p:nvPr userDrawn="1"/>
              </p:nvSpPr>
              <p:spPr bwMode="ltGray">
                <a:xfrm>
                  <a:off x="2820" y="866"/>
                  <a:ext cx="78" cy="64"/>
                </a:xfrm>
                <a:custGeom>
                  <a:avLst/>
                  <a:gdLst/>
                  <a:ahLst/>
                  <a:cxnLst>
                    <a:cxn ang="0">
                      <a:pos x="1" y="58"/>
                    </a:cxn>
                    <a:cxn ang="0">
                      <a:pos x="27" y="60"/>
                    </a:cxn>
                    <a:cxn ang="0">
                      <a:pos x="45" y="48"/>
                    </a:cxn>
                    <a:cxn ang="0">
                      <a:pos x="57" y="30"/>
                    </a:cxn>
                    <a:cxn ang="0">
                      <a:pos x="43" y="14"/>
                    </a:cxn>
                    <a:cxn ang="0">
                      <a:pos x="43" y="4"/>
                    </a:cxn>
                    <a:cxn ang="0">
                      <a:pos x="71" y="26"/>
                    </a:cxn>
                    <a:cxn ang="0">
                      <a:pos x="67" y="54"/>
                    </a:cxn>
                    <a:cxn ang="0">
                      <a:pos x="33" y="78"/>
                    </a:cxn>
                    <a:cxn ang="0">
                      <a:pos x="9" y="66"/>
                    </a:cxn>
                    <a:cxn ang="0">
                      <a:pos x="3" y="62"/>
                    </a:cxn>
                    <a:cxn ang="0">
                      <a:pos x="1" y="58"/>
                    </a:cxn>
                  </a:cxnLst>
                  <a:rect l="0" t="0" r="r" b="b"/>
                  <a:pathLst>
                    <a:path w="78" h="78">
                      <a:moveTo>
                        <a:pt x="1" y="58"/>
                      </a:moveTo>
                      <a:cubicBezTo>
                        <a:pt x="6" y="44"/>
                        <a:pt x="18" y="57"/>
                        <a:pt x="27" y="60"/>
                      </a:cubicBezTo>
                      <a:cubicBezTo>
                        <a:pt x="35" y="57"/>
                        <a:pt x="38" y="52"/>
                        <a:pt x="45" y="48"/>
                      </a:cubicBezTo>
                      <a:cubicBezTo>
                        <a:pt x="48" y="40"/>
                        <a:pt x="51" y="36"/>
                        <a:pt x="57" y="30"/>
                      </a:cubicBezTo>
                      <a:cubicBezTo>
                        <a:pt x="55" y="23"/>
                        <a:pt x="43" y="14"/>
                        <a:pt x="43" y="14"/>
                      </a:cubicBezTo>
                      <a:cubicBezTo>
                        <a:pt x="33" y="0"/>
                        <a:pt x="30" y="1"/>
                        <a:pt x="43" y="4"/>
                      </a:cubicBezTo>
                      <a:cubicBezTo>
                        <a:pt x="54" y="11"/>
                        <a:pt x="58" y="22"/>
                        <a:pt x="71" y="26"/>
                      </a:cubicBezTo>
                      <a:cubicBezTo>
                        <a:pt x="78" y="37"/>
                        <a:pt x="78" y="46"/>
                        <a:pt x="67" y="54"/>
                      </a:cubicBezTo>
                      <a:cubicBezTo>
                        <a:pt x="51" y="49"/>
                        <a:pt x="53" y="71"/>
                        <a:pt x="33" y="78"/>
                      </a:cubicBezTo>
                      <a:cubicBezTo>
                        <a:pt x="16" y="72"/>
                        <a:pt x="25" y="76"/>
                        <a:pt x="9" y="66"/>
                      </a:cubicBezTo>
                      <a:cubicBezTo>
                        <a:pt x="7" y="65"/>
                        <a:pt x="3" y="62"/>
                        <a:pt x="3" y="62"/>
                      </a:cubicBezTo>
                      <a:cubicBezTo>
                        <a:pt x="0" y="54"/>
                        <a:pt x="13" y="42"/>
                        <a:pt x="1" y="58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nl-NL"/>
                </a:p>
              </p:txBody>
            </p:sp>
            <p:sp>
              <p:nvSpPr>
                <p:cNvPr id="46105" name="Freeform 25"/>
                <p:cNvSpPr>
                  <a:spLocks/>
                </p:cNvSpPr>
                <p:nvPr userDrawn="1"/>
              </p:nvSpPr>
              <p:spPr bwMode="ltGray">
                <a:xfrm>
                  <a:off x="2984" y="732"/>
                  <a:ext cx="19" cy="14"/>
                </a:xfrm>
                <a:custGeom>
                  <a:avLst/>
                  <a:gdLst/>
                  <a:ahLst/>
                  <a:cxnLst>
                    <a:cxn ang="0">
                      <a:pos x="3" y="4"/>
                    </a:cxn>
                    <a:cxn ang="0">
                      <a:pos x="3" y="14"/>
                    </a:cxn>
                    <a:cxn ang="0">
                      <a:pos x="3" y="4"/>
                    </a:cxn>
                  </a:cxnLst>
                  <a:rect l="0" t="0" r="r" b="b"/>
                  <a:pathLst>
                    <a:path w="17" h="18">
                      <a:moveTo>
                        <a:pt x="3" y="4"/>
                      </a:moveTo>
                      <a:cubicBezTo>
                        <a:pt x="17" y="7"/>
                        <a:pt x="16" y="18"/>
                        <a:pt x="3" y="14"/>
                      </a:cubicBezTo>
                      <a:cubicBezTo>
                        <a:pt x="0" y="6"/>
                        <a:pt x="7" y="0"/>
                        <a:pt x="3" y="4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nl-NL"/>
                </a:p>
              </p:txBody>
            </p:sp>
            <p:sp>
              <p:nvSpPr>
                <p:cNvPr id="46106" name="Freeform 26"/>
                <p:cNvSpPr>
                  <a:spLocks/>
                </p:cNvSpPr>
                <p:nvPr userDrawn="1"/>
              </p:nvSpPr>
              <p:spPr bwMode="ltGray">
                <a:xfrm>
                  <a:off x="3083" y="830"/>
                  <a:ext cx="26" cy="19"/>
                </a:xfrm>
                <a:custGeom>
                  <a:avLst/>
                  <a:gdLst/>
                  <a:ahLst/>
                  <a:cxnLst>
                    <a:cxn ang="0">
                      <a:pos x="8" y="14"/>
                    </a:cxn>
                    <a:cxn ang="0">
                      <a:pos x="14" y="0"/>
                    </a:cxn>
                    <a:cxn ang="0">
                      <a:pos x="14" y="22"/>
                    </a:cxn>
                    <a:cxn ang="0">
                      <a:pos x="8" y="14"/>
                    </a:cxn>
                  </a:cxnLst>
                  <a:rect l="0" t="0" r="r" b="b"/>
                  <a:pathLst>
                    <a:path w="26" h="22">
                      <a:moveTo>
                        <a:pt x="8" y="14"/>
                      </a:moveTo>
                      <a:cubicBezTo>
                        <a:pt x="5" y="6"/>
                        <a:pt x="5" y="3"/>
                        <a:pt x="14" y="0"/>
                      </a:cubicBezTo>
                      <a:cubicBezTo>
                        <a:pt x="26" y="4"/>
                        <a:pt x="23" y="16"/>
                        <a:pt x="14" y="22"/>
                      </a:cubicBezTo>
                      <a:cubicBezTo>
                        <a:pt x="0" y="17"/>
                        <a:pt x="13" y="3"/>
                        <a:pt x="8" y="14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nl-NL"/>
                </a:p>
              </p:txBody>
            </p:sp>
            <p:sp>
              <p:nvSpPr>
                <p:cNvPr id="46107" name="Freeform 27"/>
                <p:cNvSpPr>
                  <a:spLocks/>
                </p:cNvSpPr>
                <p:nvPr userDrawn="1"/>
              </p:nvSpPr>
              <p:spPr bwMode="ltGray">
                <a:xfrm>
                  <a:off x="2766" y="610"/>
                  <a:ext cx="19" cy="12"/>
                </a:xfrm>
                <a:custGeom>
                  <a:avLst/>
                  <a:gdLst/>
                  <a:ahLst/>
                  <a:cxnLst>
                    <a:cxn ang="0">
                      <a:pos x="7" y="12"/>
                    </a:cxn>
                    <a:cxn ang="0">
                      <a:pos x="17" y="2"/>
                    </a:cxn>
                    <a:cxn ang="0">
                      <a:pos x="9" y="12"/>
                    </a:cxn>
                    <a:cxn ang="0">
                      <a:pos x="7" y="12"/>
                    </a:cxn>
                  </a:cxnLst>
                  <a:rect l="0" t="0" r="r" b="b"/>
                  <a:pathLst>
                    <a:path w="20" h="15">
                      <a:moveTo>
                        <a:pt x="7" y="12"/>
                      </a:moveTo>
                      <a:cubicBezTo>
                        <a:pt x="0" y="1"/>
                        <a:pt x="6" y="0"/>
                        <a:pt x="17" y="2"/>
                      </a:cubicBezTo>
                      <a:cubicBezTo>
                        <a:pt x="20" y="10"/>
                        <a:pt x="18" y="15"/>
                        <a:pt x="9" y="12"/>
                      </a:cubicBezTo>
                      <a:cubicBezTo>
                        <a:pt x="4" y="4"/>
                        <a:pt x="4" y="4"/>
                        <a:pt x="7" y="12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nl-NL"/>
                </a:p>
              </p:txBody>
            </p:sp>
            <p:sp>
              <p:nvSpPr>
                <p:cNvPr id="46108" name="Freeform 28"/>
                <p:cNvSpPr>
                  <a:spLocks/>
                </p:cNvSpPr>
                <p:nvPr userDrawn="1"/>
              </p:nvSpPr>
              <p:spPr bwMode="ltGray">
                <a:xfrm>
                  <a:off x="2600" y="712"/>
                  <a:ext cx="19" cy="12"/>
                </a:xfrm>
                <a:custGeom>
                  <a:avLst/>
                  <a:gdLst/>
                  <a:ahLst/>
                  <a:cxnLst>
                    <a:cxn ang="0">
                      <a:pos x="7" y="12"/>
                    </a:cxn>
                    <a:cxn ang="0">
                      <a:pos x="15" y="2"/>
                    </a:cxn>
                    <a:cxn ang="0">
                      <a:pos x="15" y="14"/>
                    </a:cxn>
                    <a:cxn ang="0">
                      <a:pos x="7" y="12"/>
                    </a:cxn>
                  </a:cxnLst>
                  <a:rect l="0" t="0" r="r" b="b"/>
                  <a:pathLst>
                    <a:path w="20" h="15">
                      <a:moveTo>
                        <a:pt x="7" y="12"/>
                      </a:moveTo>
                      <a:cubicBezTo>
                        <a:pt x="0" y="2"/>
                        <a:pt x="3" y="0"/>
                        <a:pt x="15" y="2"/>
                      </a:cubicBezTo>
                      <a:cubicBezTo>
                        <a:pt x="16" y="4"/>
                        <a:pt x="20" y="12"/>
                        <a:pt x="15" y="14"/>
                      </a:cubicBezTo>
                      <a:cubicBezTo>
                        <a:pt x="12" y="15"/>
                        <a:pt x="7" y="12"/>
                        <a:pt x="7" y="12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nl-NL"/>
                </a:p>
              </p:txBody>
            </p:sp>
            <p:sp>
              <p:nvSpPr>
                <p:cNvPr id="46109" name="Freeform 29"/>
                <p:cNvSpPr>
                  <a:spLocks/>
                </p:cNvSpPr>
                <p:nvPr userDrawn="1"/>
              </p:nvSpPr>
              <p:spPr bwMode="ltGray">
                <a:xfrm>
                  <a:off x="2417" y="680"/>
                  <a:ext cx="80" cy="66"/>
                </a:xfrm>
                <a:custGeom>
                  <a:avLst/>
                  <a:gdLst/>
                  <a:ahLst/>
                  <a:cxnLst>
                    <a:cxn ang="0">
                      <a:pos x="0" y="50"/>
                    </a:cxn>
                    <a:cxn ang="0">
                      <a:pos x="14" y="24"/>
                    </a:cxn>
                    <a:cxn ang="0">
                      <a:pos x="26" y="20"/>
                    </a:cxn>
                    <a:cxn ang="0">
                      <a:pos x="48" y="18"/>
                    </a:cxn>
                    <a:cxn ang="0">
                      <a:pos x="58" y="0"/>
                    </a:cxn>
                    <a:cxn ang="0">
                      <a:pos x="80" y="40"/>
                    </a:cxn>
                    <a:cxn ang="0">
                      <a:pos x="70" y="56"/>
                    </a:cxn>
                    <a:cxn ang="0">
                      <a:pos x="54" y="62"/>
                    </a:cxn>
                    <a:cxn ang="0">
                      <a:pos x="48" y="80"/>
                    </a:cxn>
                    <a:cxn ang="0">
                      <a:pos x="32" y="68"/>
                    </a:cxn>
                    <a:cxn ang="0">
                      <a:pos x="38" y="52"/>
                    </a:cxn>
                    <a:cxn ang="0">
                      <a:pos x="30" y="28"/>
                    </a:cxn>
                    <a:cxn ang="0">
                      <a:pos x="20" y="48"/>
                    </a:cxn>
                    <a:cxn ang="0">
                      <a:pos x="8" y="56"/>
                    </a:cxn>
                    <a:cxn ang="0">
                      <a:pos x="0" y="50"/>
                    </a:cxn>
                  </a:cxnLst>
                  <a:rect l="0" t="0" r="r" b="b"/>
                  <a:pathLst>
                    <a:path w="80" h="80">
                      <a:moveTo>
                        <a:pt x="0" y="50"/>
                      </a:moveTo>
                      <a:cubicBezTo>
                        <a:pt x="1" y="47"/>
                        <a:pt x="12" y="25"/>
                        <a:pt x="14" y="24"/>
                      </a:cubicBezTo>
                      <a:cubicBezTo>
                        <a:pt x="17" y="22"/>
                        <a:pt x="26" y="20"/>
                        <a:pt x="26" y="20"/>
                      </a:cubicBezTo>
                      <a:cubicBezTo>
                        <a:pt x="34" y="23"/>
                        <a:pt x="40" y="21"/>
                        <a:pt x="48" y="18"/>
                      </a:cubicBezTo>
                      <a:cubicBezTo>
                        <a:pt x="52" y="12"/>
                        <a:pt x="54" y="6"/>
                        <a:pt x="58" y="0"/>
                      </a:cubicBezTo>
                      <a:cubicBezTo>
                        <a:pt x="70" y="4"/>
                        <a:pt x="76" y="28"/>
                        <a:pt x="80" y="40"/>
                      </a:cubicBezTo>
                      <a:cubicBezTo>
                        <a:pt x="75" y="54"/>
                        <a:pt x="80" y="50"/>
                        <a:pt x="70" y="56"/>
                      </a:cubicBezTo>
                      <a:cubicBezTo>
                        <a:pt x="61" y="53"/>
                        <a:pt x="59" y="54"/>
                        <a:pt x="54" y="62"/>
                      </a:cubicBezTo>
                      <a:cubicBezTo>
                        <a:pt x="57" y="71"/>
                        <a:pt x="56" y="75"/>
                        <a:pt x="48" y="80"/>
                      </a:cubicBezTo>
                      <a:cubicBezTo>
                        <a:pt x="40" y="77"/>
                        <a:pt x="39" y="72"/>
                        <a:pt x="32" y="68"/>
                      </a:cubicBezTo>
                      <a:cubicBezTo>
                        <a:pt x="26" y="59"/>
                        <a:pt x="30" y="57"/>
                        <a:pt x="38" y="52"/>
                      </a:cubicBezTo>
                      <a:cubicBezTo>
                        <a:pt x="41" y="42"/>
                        <a:pt x="39" y="34"/>
                        <a:pt x="30" y="28"/>
                      </a:cubicBezTo>
                      <a:cubicBezTo>
                        <a:pt x="20" y="31"/>
                        <a:pt x="30" y="40"/>
                        <a:pt x="20" y="48"/>
                      </a:cubicBezTo>
                      <a:cubicBezTo>
                        <a:pt x="16" y="51"/>
                        <a:pt x="8" y="56"/>
                        <a:pt x="8" y="56"/>
                      </a:cubicBezTo>
                      <a:cubicBezTo>
                        <a:pt x="2" y="50"/>
                        <a:pt x="5" y="50"/>
                        <a:pt x="0" y="50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nl-NL"/>
                </a:p>
              </p:txBody>
            </p:sp>
            <p:sp>
              <p:nvSpPr>
                <p:cNvPr id="46110" name="Freeform 30"/>
                <p:cNvSpPr>
                  <a:spLocks/>
                </p:cNvSpPr>
                <p:nvPr userDrawn="1"/>
              </p:nvSpPr>
              <p:spPr bwMode="ltGray">
                <a:xfrm>
                  <a:off x="2391" y="541"/>
                  <a:ext cx="94" cy="142"/>
                </a:xfrm>
                <a:custGeom>
                  <a:avLst/>
                  <a:gdLst/>
                  <a:ahLst/>
                  <a:cxnLst>
                    <a:cxn ang="0">
                      <a:pos x="14" y="96"/>
                    </a:cxn>
                    <a:cxn ang="0">
                      <a:pos x="26" y="128"/>
                    </a:cxn>
                    <a:cxn ang="0">
                      <a:pos x="32" y="108"/>
                    </a:cxn>
                    <a:cxn ang="0">
                      <a:pos x="52" y="100"/>
                    </a:cxn>
                    <a:cxn ang="0">
                      <a:pos x="46" y="124"/>
                    </a:cxn>
                    <a:cxn ang="0">
                      <a:pos x="66" y="126"/>
                    </a:cxn>
                    <a:cxn ang="0">
                      <a:pos x="76" y="142"/>
                    </a:cxn>
                    <a:cxn ang="0">
                      <a:pos x="58" y="148"/>
                    </a:cxn>
                    <a:cxn ang="0">
                      <a:pos x="74" y="174"/>
                    </a:cxn>
                    <a:cxn ang="0">
                      <a:pos x="84" y="154"/>
                    </a:cxn>
                    <a:cxn ang="0">
                      <a:pos x="82" y="112"/>
                    </a:cxn>
                    <a:cxn ang="0">
                      <a:pos x="60" y="106"/>
                    </a:cxn>
                    <a:cxn ang="0">
                      <a:pos x="50" y="82"/>
                    </a:cxn>
                    <a:cxn ang="0">
                      <a:pos x="34" y="82"/>
                    </a:cxn>
                    <a:cxn ang="0">
                      <a:pos x="30" y="70"/>
                    </a:cxn>
                    <a:cxn ang="0">
                      <a:pos x="42" y="42"/>
                    </a:cxn>
                    <a:cxn ang="0">
                      <a:pos x="30" y="0"/>
                    </a:cxn>
                    <a:cxn ang="0">
                      <a:pos x="18" y="22"/>
                    </a:cxn>
                    <a:cxn ang="0">
                      <a:pos x="4" y="46"/>
                    </a:cxn>
                    <a:cxn ang="0">
                      <a:pos x="14" y="76"/>
                    </a:cxn>
                    <a:cxn ang="0">
                      <a:pos x="14" y="96"/>
                    </a:cxn>
                  </a:cxnLst>
                  <a:rect l="0" t="0" r="r" b="b"/>
                  <a:pathLst>
                    <a:path w="94" h="174">
                      <a:moveTo>
                        <a:pt x="14" y="96"/>
                      </a:moveTo>
                      <a:cubicBezTo>
                        <a:pt x="11" y="109"/>
                        <a:pt x="15" y="120"/>
                        <a:pt x="26" y="128"/>
                      </a:cubicBezTo>
                      <a:cubicBezTo>
                        <a:pt x="34" y="120"/>
                        <a:pt x="35" y="119"/>
                        <a:pt x="32" y="108"/>
                      </a:cubicBezTo>
                      <a:cubicBezTo>
                        <a:pt x="35" y="92"/>
                        <a:pt x="39" y="92"/>
                        <a:pt x="52" y="100"/>
                      </a:cubicBezTo>
                      <a:cubicBezTo>
                        <a:pt x="59" y="110"/>
                        <a:pt x="49" y="114"/>
                        <a:pt x="46" y="124"/>
                      </a:cubicBezTo>
                      <a:cubicBezTo>
                        <a:pt x="50" y="137"/>
                        <a:pt x="57" y="129"/>
                        <a:pt x="66" y="126"/>
                      </a:cubicBezTo>
                      <a:cubicBezTo>
                        <a:pt x="77" y="129"/>
                        <a:pt x="79" y="131"/>
                        <a:pt x="76" y="142"/>
                      </a:cubicBezTo>
                      <a:cubicBezTo>
                        <a:pt x="67" y="139"/>
                        <a:pt x="65" y="141"/>
                        <a:pt x="58" y="148"/>
                      </a:cubicBezTo>
                      <a:cubicBezTo>
                        <a:pt x="60" y="160"/>
                        <a:pt x="62" y="170"/>
                        <a:pt x="74" y="174"/>
                      </a:cubicBezTo>
                      <a:cubicBezTo>
                        <a:pt x="77" y="165"/>
                        <a:pt x="74" y="157"/>
                        <a:pt x="84" y="154"/>
                      </a:cubicBezTo>
                      <a:cubicBezTo>
                        <a:pt x="91" y="143"/>
                        <a:pt x="94" y="122"/>
                        <a:pt x="82" y="112"/>
                      </a:cubicBezTo>
                      <a:cubicBezTo>
                        <a:pt x="77" y="108"/>
                        <a:pt x="66" y="108"/>
                        <a:pt x="60" y="106"/>
                      </a:cubicBezTo>
                      <a:cubicBezTo>
                        <a:pt x="65" y="92"/>
                        <a:pt x="66" y="87"/>
                        <a:pt x="50" y="82"/>
                      </a:cubicBezTo>
                      <a:cubicBezTo>
                        <a:pt x="48" y="82"/>
                        <a:pt x="37" y="86"/>
                        <a:pt x="34" y="82"/>
                      </a:cubicBezTo>
                      <a:cubicBezTo>
                        <a:pt x="32" y="79"/>
                        <a:pt x="30" y="70"/>
                        <a:pt x="30" y="70"/>
                      </a:cubicBezTo>
                      <a:cubicBezTo>
                        <a:pt x="32" y="54"/>
                        <a:pt x="32" y="52"/>
                        <a:pt x="42" y="42"/>
                      </a:cubicBezTo>
                      <a:cubicBezTo>
                        <a:pt x="41" y="30"/>
                        <a:pt x="45" y="5"/>
                        <a:pt x="30" y="0"/>
                      </a:cubicBezTo>
                      <a:cubicBezTo>
                        <a:pt x="14" y="4"/>
                        <a:pt x="16" y="4"/>
                        <a:pt x="18" y="22"/>
                      </a:cubicBezTo>
                      <a:cubicBezTo>
                        <a:pt x="16" y="39"/>
                        <a:pt x="15" y="35"/>
                        <a:pt x="4" y="46"/>
                      </a:cubicBezTo>
                      <a:cubicBezTo>
                        <a:pt x="0" y="59"/>
                        <a:pt x="5" y="67"/>
                        <a:pt x="14" y="76"/>
                      </a:cubicBezTo>
                      <a:cubicBezTo>
                        <a:pt x="15" y="80"/>
                        <a:pt x="17" y="93"/>
                        <a:pt x="14" y="96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nl-NL"/>
                </a:p>
              </p:txBody>
            </p:sp>
            <p:sp>
              <p:nvSpPr>
                <p:cNvPr id="46111" name="Freeform 31"/>
                <p:cNvSpPr>
                  <a:spLocks/>
                </p:cNvSpPr>
                <p:nvPr userDrawn="1"/>
              </p:nvSpPr>
              <p:spPr bwMode="ltGray">
                <a:xfrm>
                  <a:off x="2415" y="644"/>
                  <a:ext cx="32" cy="41"/>
                </a:xfrm>
                <a:custGeom>
                  <a:avLst/>
                  <a:gdLst/>
                  <a:ahLst/>
                  <a:cxnLst>
                    <a:cxn ang="0">
                      <a:pos x="6" y="24"/>
                    </a:cxn>
                    <a:cxn ang="0">
                      <a:pos x="12" y="0"/>
                    </a:cxn>
                    <a:cxn ang="0">
                      <a:pos x="20" y="16"/>
                    </a:cxn>
                    <a:cxn ang="0">
                      <a:pos x="22" y="24"/>
                    </a:cxn>
                    <a:cxn ang="0">
                      <a:pos x="28" y="26"/>
                    </a:cxn>
                    <a:cxn ang="0">
                      <a:pos x="32" y="38"/>
                    </a:cxn>
                    <a:cxn ang="0">
                      <a:pos x="18" y="50"/>
                    </a:cxn>
                    <a:cxn ang="0">
                      <a:pos x="6" y="24"/>
                    </a:cxn>
                  </a:cxnLst>
                  <a:rect l="0" t="0" r="r" b="b"/>
                  <a:pathLst>
                    <a:path w="32" h="50">
                      <a:moveTo>
                        <a:pt x="6" y="24"/>
                      </a:moveTo>
                      <a:cubicBezTo>
                        <a:pt x="0" y="15"/>
                        <a:pt x="3" y="6"/>
                        <a:pt x="12" y="0"/>
                      </a:cubicBezTo>
                      <a:cubicBezTo>
                        <a:pt x="23" y="3"/>
                        <a:pt x="23" y="5"/>
                        <a:pt x="20" y="16"/>
                      </a:cubicBezTo>
                      <a:cubicBezTo>
                        <a:pt x="21" y="19"/>
                        <a:pt x="20" y="22"/>
                        <a:pt x="22" y="24"/>
                      </a:cubicBezTo>
                      <a:cubicBezTo>
                        <a:pt x="23" y="26"/>
                        <a:pt x="27" y="24"/>
                        <a:pt x="28" y="26"/>
                      </a:cubicBezTo>
                      <a:cubicBezTo>
                        <a:pt x="30" y="29"/>
                        <a:pt x="32" y="38"/>
                        <a:pt x="32" y="38"/>
                      </a:cubicBezTo>
                      <a:cubicBezTo>
                        <a:pt x="29" y="46"/>
                        <a:pt x="26" y="47"/>
                        <a:pt x="18" y="50"/>
                      </a:cubicBezTo>
                      <a:cubicBezTo>
                        <a:pt x="12" y="41"/>
                        <a:pt x="18" y="24"/>
                        <a:pt x="6" y="24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nl-NL"/>
                </a:p>
              </p:txBody>
            </p:sp>
            <p:sp>
              <p:nvSpPr>
                <p:cNvPr id="46112" name="Freeform 32"/>
                <p:cNvSpPr>
                  <a:spLocks/>
                </p:cNvSpPr>
                <p:nvPr userDrawn="1"/>
              </p:nvSpPr>
              <p:spPr bwMode="ltGray">
                <a:xfrm>
                  <a:off x="2349" y="654"/>
                  <a:ext cx="45" cy="41"/>
                </a:xfrm>
                <a:custGeom>
                  <a:avLst/>
                  <a:gdLst/>
                  <a:ahLst/>
                  <a:cxnLst>
                    <a:cxn ang="0">
                      <a:pos x="0" y="44"/>
                    </a:cxn>
                    <a:cxn ang="0">
                      <a:pos x="22" y="20"/>
                    </a:cxn>
                    <a:cxn ang="0">
                      <a:pos x="36" y="0"/>
                    </a:cxn>
                    <a:cxn ang="0">
                      <a:pos x="24" y="28"/>
                    </a:cxn>
                    <a:cxn ang="0">
                      <a:pos x="2" y="50"/>
                    </a:cxn>
                    <a:cxn ang="0">
                      <a:pos x="0" y="44"/>
                    </a:cxn>
                  </a:cxnLst>
                  <a:rect l="0" t="0" r="r" b="b"/>
                  <a:pathLst>
                    <a:path w="43" h="50">
                      <a:moveTo>
                        <a:pt x="0" y="44"/>
                      </a:moveTo>
                      <a:cubicBezTo>
                        <a:pt x="6" y="38"/>
                        <a:pt x="18" y="29"/>
                        <a:pt x="22" y="20"/>
                      </a:cubicBezTo>
                      <a:cubicBezTo>
                        <a:pt x="27" y="10"/>
                        <a:pt x="25" y="4"/>
                        <a:pt x="36" y="0"/>
                      </a:cubicBezTo>
                      <a:cubicBezTo>
                        <a:pt x="43" y="11"/>
                        <a:pt x="36" y="24"/>
                        <a:pt x="24" y="28"/>
                      </a:cubicBezTo>
                      <a:cubicBezTo>
                        <a:pt x="21" y="38"/>
                        <a:pt x="12" y="47"/>
                        <a:pt x="2" y="50"/>
                      </a:cubicBezTo>
                      <a:cubicBezTo>
                        <a:pt x="1" y="48"/>
                        <a:pt x="0" y="44"/>
                        <a:pt x="0" y="44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nl-NL"/>
                </a:p>
              </p:txBody>
            </p:sp>
            <p:sp>
              <p:nvSpPr>
                <p:cNvPr id="46113" name="Freeform 33"/>
                <p:cNvSpPr>
                  <a:spLocks/>
                </p:cNvSpPr>
                <p:nvPr userDrawn="1"/>
              </p:nvSpPr>
              <p:spPr bwMode="ltGray">
                <a:xfrm>
                  <a:off x="4808" y="597"/>
                  <a:ext cx="701" cy="438"/>
                </a:xfrm>
                <a:custGeom>
                  <a:avLst/>
                  <a:gdLst/>
                  <a:ahLst/>
                  <a:cxnLst>
                    <a:cxn ang="0">
                      <a:pos x="21" y="280"/>
                    </a:cxn>
                    <a:cxn ang="0">
                      <a:pos x="24" y="250"/>
                    </a:cxn>
                    <a:cxn ang="0">
                      <a:pos x="22" y="245"/>
                    </a:cxn>
                    <a:cxn ang="0">
                      <a:pos x="16" y="218"/>
                    </a:cxn>
                    <a:cxn ang="0">
                      <a:pos x="4" y="215"/>
                    </a:cxn>
                    <a:cxn ang="0">
                      <a:pos x="0" y="191"/>
                    </a:cxn>
                    <a:cxn ang="0">
                      <a:pos x="12" y="180"/>
                    </a:cxn>
                    <a:cxn ang="0">
                      <a:pos x="6" y="165"/>
                    </a:cxn>
                    <a:cxn ang="0">
                      <a:pos x="2" y="160"/>
                    </a:cxn>
                    <a:cxn ang="0">
                      <a:pos x="28" y="120"/>
                    </a:cxn>
                    <a:cxn ang="0">
                      <a:pos x="44" y="96"/>
                    </a:cxn>
                    <a:cxn ang="0">
                      <a:pos x="42" y="70"/>
                    </a:cxn>
                    <a:cxn ang="0">
                      <a:pos x="24" y="43"/>
                    </a:cxn>
                    <a:cxn ang="0">
                      <a:pos x="20" y="32"/>
                    </a:cxn>
                    <a:cxn ang="0">
                      <a:pos x="26" y="36"/>
                    </a:cxn>
                    <a:cxn ang="0">
                      <a:pos x="48" y="35"/>
                    </a:cxn>
                    <a:cxn ang="0">
                      <a:pos x="64" y="11"/>
                    </a:cxn>
                    <a:cxn ang="0">
                      <a:pos x="82" y="0"/>
                    </a:cxn>
                    <a:cxn ang="0">
                      <a:pos x="88" y="2"/>
                    </a:cxn>
                    <a:cxn ang="0">
                      <a:pos x="92" y="9"/>
                    </a:cxn>
                    <a:cxn ang="0">
                      <a:pos x="98" y="5"/>
                    </a:cxn>
                    <a:cxn ang="0">
                      <a:pos x="110" y="8"/>
                    </a:cxn>
                    <a:cxn ang="0">
                      <a:pos x="116" y="9"/>
                    </a:cxn>
                    <a:cxn ang="0">
                      <a:pos x="141" y="14"/>
                    </a:cxn>
                    <a:cxn ang="0">
                      <a:pos x="155" y="24"/>
                    </a:cxn>
                    <a:cxn ang="0">
                      <a:pos x="167" y="17"/>
                    </a:cxn>
                    <a:cxn ang="0">
                      <a:pos x="173" y="14"/>
                    </a:cxn>
                    <a:cxn ang="0">
                      <a:pos x="195" y="14"/>
                    </a:cxn>
                    <a:cxn ang="0">
                      <a:pos x="211" y="32"/>
                    </a:cxn>
                    <a:cxn ang="0">
                      <a:pos x="231" y="59"/>
                    </a:cxn>
                    <a:cxn ang="0">
                      <a:pos x="245" y="70"/>
                    </a:cxn>
                    <a:cxn ang="0">
                      <a:pos x="257" y="68"/>
                    </a:cxn>
                    <a:cxn ang="0">
                      <a:pos x="270" y="65"/>
                    </a:cxn>
                    <a:cxn ang="0">
                      <a:pos x="290" y="71"/>
                    </a:cxn>
                    <a:cxn ang="0">
                      <a:pos x="300" y="81"/>
                    </a:cxn>
                    <a:cxn ang="0">
                      <a:pos x="308" y="90"/>
                    </a:cxn>
                    <a:cxn ang="0">
                      <a:pos x="318" y="111"/>
                    </a:cxn>
                    <a:cxn ang="0">
                      <a:pos x="322" y="120"/>
                    </a:cxn>
                    <a:cxn ang="0">
                      <a:pos x="324" y="125"/>
                    </a:cxn>
                    <a:cxn ang="0">
                      <a:pos x="310" y="142"/>
                    </a:cxn>
                    <a:cxn ang="0">
                      <a:pos x="322" y="141"/>
                    </a:cxn>
                    <a:cxn ang="0">
                      <a:pos x="342" y="155"/>
                    </a:cxn>
                    <a:cxn ang="0">
                      <a:pos x="364" y="157"/>
                    </a:cxn>
                    <a:cxn ang="0">
                      <a:pos x="380" y="168"/>
                    </a:cxn>
                    <a:cxn ang="0">
                      <a:pos x="382" y="172"/>
                    </a:cxn>
                    <a:cxn ang="0">
                      <a:pos x="382" y="176"/>
                    </a:cxn>
                    <a:cxn ang="0">
                      <a:pos x="394" y="172"/>
                    </a:cxn>
                    <a:cxn ang="0">
                      <a:pos x="400" y="171"/>
                    </a:cxn>
                    <a:cxn ang="0">
                      <a:pos x="439" y="185"/>
                    </a:cxn>
                    <a:cxn ang="0">
                      <a:pos x="447" y="199"/>
                    </a:cxn>
                    <a:cxn ang="0">
                      <a:pos x="465" y="201"/>
                    </a:cxn>
                    <a:cxn ang="0">
                      <a:pos x="471" y="215"/>
                    </a:cxn>
                    <a:cxn ang="0">
                      <a:pos x="451" y="258"/>
                    </a:cxn>
                    <a:cxn ang="0">
                      <a:pos x="435" y="281"/>
                    </a:cxn>
                  </a:cxnLst>
                  <a:rect l="0" t="0" r="r" b="b"/>
                  <a:pathLst>
                    <a:path w="471" h="281">
                      <a:moveTo>
                        <a:pt x="21" y="280"/>
                      </a:moveTo>
                      <a:cubicBezTo>
                        <a:pt x="32" y="281"/>
                        <a:pt x="25" y="253"/>
                        <a:pt x="24" y="250"/>
                      </a:cubicBezTo>
                      <a:cubicBezTo>
                        <a:pt x="23" y="248"/>
                        <a:pt x="22" y="245"/>
                        <a:pt x="22" y="245"/>
                      </a:cubicBezTo>
                      <a:cubicBezTo>
                        <a:pt x="21" y="243"/>
                        <a:pt x="20" y="221"/>
                        <a:pt x="16" y="218"/>
                      </a:cubicBezTo>
                      <a:cubicBezTo>
                        <a:pt x="13" y="216"/>
                        <a:pt x="4" y="215"/>
                        <a:pt x="4" y="215"/>
                      </a:cubicBezTo>
                      <a:cubicBezTo>
                        <a:pt x="0" y="207"/>
                        <a:pt x="3" y="200"/>
                        <a:pt x="0" y="191"/>
                      </a:cubicBezTo>
                      <a:cubicBezTo>
                        <a:pt x="2" y="185"/>
                        <a:pt x="7" y="186"/>
                        <a:pt x="12" y="180"/>
                      </a:cubicBezTo>
                      <a:cubicBezTo>
                        <a:pt x="14" y="172"/>
                        <a:pt x="14" y="169"/>
                        <a:pt x="6" y="165"/>
                      </a:cubicBezTo>
                      <a:cubicBezTo>
                        <a:pt x="4" y="163"/>
                        <a:pt x="2" y="162"/>
                        <a:pt x="2" y="160"/>
                      </a:cubicBezTo>
                      <a:cubicBezTo>
                        <a:pt x="2" y="150"/>
                        <a:pt x="16" y="123"/>
                        <a:pt x="28" y="120"/>
                      </a:cubicBezTo>
                      <a:cubicBezTo>
                        <a:pt x="32" y="111"/>
                        <a:pt x="40" y="105"/>
                        <a:pt x="44" y="96"/>
                      </a:cubicBezTo>
                      <a:cubicBezTo>
                        <a:pt x="39" y="83"/>
                        <a:pt x="38" y="85"/>
                        <a:pt x="42" y="70"/>
                      </a:cubicBezTo>
                      <a:cubicBezTo>
                        <a:pt x="38" y="60"/>
                        <a:pt x="34" y="48"/>
                        <a:pt x="24" y="43"/>
                      </a:cubicBezTo>
                      <a:cubicBezTo>
                        <a:pt x="18" y="36"/>
                        <a:pt x="10" y="37"/>
                        <a:pt x="20" y="32"/>
                      </a:cubicBezTo>
                      <a:cubicBezTo>
                        <a:pt x="27" y="34"/>
                        <a:pt x="26" y="32"/>
                        <a:pt x="26" y="36"/>
                      </a:cubicBezTo>
                      <a:cubicBezTo>
                        <a:pt x="34" y="41"/>
                        <a:pt x="39" y="39"/>
                        <a:pt x="48" y="35"/>
                      </a:cubicBezTo>
                      <a:cubicBezTo>
                        <a:pt x="45" y="22"/>
                        <a:pt x="48" y="14"/>
                        <a:pt x="64" y="11"/>
                      </a:cubicBezTo>
                      <a:cubicBezTo>
                        <a:pt x="71" y="8"/>
                        <a:pt x="75" y="3"/>
                        <a:pt x="82" y="0"/>
                      </a:cubicBezTo>
                      <a:cubicBezTo>
                        <a:pt x="84" y="1"/>
                        <a:pt x="88" y="0"/>
                        <a:pt x="88" y="2"/>
                      </a:cubicBezTo>
                      <a:cubicBezTo>
                        <a:pt x="90" y="12"/>
                        <a:pt x="75" y="13"/>
                        <a:pt x="92" y="9"/>
                      </a:cubicBezTo>
                      <a:cubicBezTo>
                        <a:pt x="94" y="8"/>
                        <a:pt x="96" y="5"/>
                        <a:pt x="98" y="5"/>
                      </a:cubicBezTo>
                      <a:cubicBezTo>
                        <a:pt x="102" y="4"/>
                        <a:pt x="106" y="7"/>
                        <a:pt x="110" y="8"/>
                      </a:cubicBezTo>
                      <a:cubicBezTo>
                        <a:pt x="112" y="8"/>
                        <a:pt x="116" y="9"/>
                        <a:pt x="116" y="9"/>
                      </a:cubicBezTo>
                      <a:cubicBezTo>
                        <a:pt x="122" y="16"/>
                        <a:pt x="129" y="13"/>
                        <a:pt x="141" y="14"/>
                      </a:cubicBezTo>
                      <a:cubicBezTo>
                        <a:pt x="143" y="21"/>
                        <a:pt x="147" y="22"/>
                        <a:pt x="155" y="24"/>
                      </a:cubicBezTo>
                      <a:cubicBezTo>
                        <a:pt x="159" y="22"/>
                        <a:pt x="163" y="20"/>
                        <a:pt x="167" y="17"/>
                      </a:cubicBezTo>
                      <a:cubicBezTo>
                        <a:pt x="169" y="16"/>
                        <a:pt x="173" y="14"/>
                        <a:pt x="173" y="14"/>
                      </a:cubicBezTo>
                      <a:cubicBezTo>
                        <a:pt x="195" y="26"/>
                        <a:pt x="175" y="20"/>
                        <a:pt x="195" y="14"/>
                      </a:cubicBezTo>
                      <a:cubicBezTo>
                        <a:pt x="207" y="17"/>
                        <a:pt x="201" y="26"/>
                        <a:pt x="211" y="32"/>
                      </a:cubicBezTo>
                      <a:cubicBezTo>
                        <a:pt x="214" y="38"/>
                        <a:pt x="224" y="55"/>
                        <a:pt x="231" y="59"/>
                      </a:cubicBezTo>
                      <a:cubicBezTo>
                        <a:pt x="241" y="70"/>
                        <a:pt x="235" y="67"/>
                        <a:pt x="245" y="70"/>
                      </a:cubicBezTo>
                      <a:cubicBezTo>
                        <a:pt x="249" y="69"/>
                        <a:pt x="253" y="69"/>
                        <a:pt x="257" y="68"/>
                      </a:cubicBezTo>
                      <a:cubicBezTo>
                        <a:pt x="261" y="67"/>
                        <a:pt x="270" y="65"/>
                        <a:pt x="270" y="65"/>
                      </a:cubicBezTo>
                      <a:cubicBezTo>
                        <a:pt x="278" y="66"/>
                        <a:pt x="283" y="67"/>
                        <a:pt x="290" y="71"/>
                      </a:cubicBezTo>
                      <a:cubicBezTo>
                        <a:pt x="304" y="88"/>
                        <a:pt x="282" y="62"/>
                        <a:pt x="300" y="81"/>
                      </a:cubicBezTo>
                      <a:cubicBezTo>
                        <a:pt x="302" y="84"/>
                        <a:pt x="308" y="90"/>
                        <a:pt x="308" y="90"/>
                      </a:cubicBezTo>
                      <a:cubicBezTo>
                        <a:pt x="311" y="98"/>
                        <a:pt x="315" y="103"/>
                        <a:pt x="318" y="111"/>
                      </a:cubicBezTo>
                      <a:cubicBezTo>
                        <a:pt x="319" y="114"/>
                        <a:pt x="321" y="117"/>
                        <a:pt x="322" y="120"/>
                      </a:cubicBezTo>
                      <a:cubicBezTo>
                        <a:pt x="323" y="122"/>
                        <a:pt x="324" y="125"/>
                        <a:pt x="324" y="125"/>
                      </a:cubicBezTo>
                      <a:cubicBezTo>
                        <a:pt x="321" y="132"/>
                        <a:pt x="313" y="134"/>
                        <a:pt x="310" y="142"/>
                      </a:cubicBezTo>
                      <a:cubicBezTo>
                        <a:pt x="313" y="151"/>
                        <a:pt x="317" y="146"/>
                        <a:pt x="322" y="141"/>
                      </a:cubicBezTo>
                      <a:cubicBezTo>
                        <a:pt x="341" y="143"/>
                        <a:pt x="339" y="142"/>
                        <a:pt x="342" y="155"/>
                      </a:cubicBezTo>
                      <a:cubicBezTo>
                        <a:pt x="351" y="150"/>
                        <a:pt x="355" y="152"/>
                        <a:pt x="364" y="157"/>
                      </a:cubicBezTo>
                      <a:cubicBezTo>
                        <a:pt x="369" y="162"/>
                        <a:pt x="372" y="166"/>
                        <a:pt x="380" y="168"/>
                      </a:cubicBezTo>
                      <a:cubicBezTo>
                        <a:pt x="381" y="169"/>
                        <a:pt x="383" y="171"/>
                        <a:pt x="382" y="172"/>
                      </a:cubicBezTo>
                      <a:cubicBezTo>
                        <a:pt x="380" y="176"/>
                        <a:pt x="368" y="172"/>
                        <a:pt x="382" y="176"/>
                      </a:cubicBezTo>
                      <a:cubicBezTo>
                        <a:pt x="386" y="175"/>
                        <a:pt x="390" y="173"/>
                        <a:pt x="394" y="172"/>
                      </a:cubicBezTo>
                      <a:cubicBezTo>
                        <a:pt x="396" y="172"/>
                        <a:pt x="400" y="171"/>
                        <a:pt x="400" y="171"/>
                      </a:cubicBezTo>
                      <a:cubicBezTo>
                        <a:pt x="413" y="177"/>
                        <a:pt x="427" y="179"/>
                        <a:pt x="439" y="185"/>
                      </a:cubicBezTo>
                      <a:cubicBezTo>
                        <a:pt x="441" y="190"/>
                        <a:pt x="445" y="194"/>
                        <a:pt x="447" y="199"/>
                      </a:cubicBezTo>
                      <a:cubicBezTo>
                        <a:pt x="453" y="198"/>
                        <a:pt x="460" y="195"/>
                        <a:pt x="465" y="201"/>
                      </a:cubicBezTo>
                      <a:cubicBezTo>
                        <a:pt x="468" y="205"/>
                        <a:pt x="471" y="215"/>
                        <a:pt x="471" y="215"/>
                      </a:cubicBezTo>
                      <a:cubicBezTo>
                        <a:pt x="468" y="231"/>
                        <a:pt x="469" y="248"/>
                        <a:pt x="451" y="258"/>
                      </a:cubicBezTo>
                      <a:cubicBezTo>
                        <a:pt x="447" y="262"/>
                        <a:pt x="437" y="275"/>
                        <a:pt x="435" y="281"/>
                      </a:cubicBezTo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nl-NL"/>
                </a:p>
              </p:txBody>
            </p:sp>
            <p:sp>
              <p:nvSpPr>
                <p:cNvPr id="46114" name="Freeform 34"/>
                <p:cNvSpPr>
                  <a:spLocks/>
                </p:cNvSpPr>
                <p:nvPr userDrawn="1"/>
              </p:nvSpPr>
              <p:spPr bwMode="ltGray">
                <a:xfrm>
                  <a:off x="3880" y="-7"/>
                  <a:ext cx="984" cy="692"/>
                </a:xfrm>
                <a:custGeom>
                  <a:avLst/>
                  <a:gdLst/>
                  <a:ahLst/>
                  <a:cxnLst>
                    <a:cxn ang="0">
                      <a:pos x="406" y="6"/>
                    </a:cxn>
                    <a:cxn ang="0">
                      <a:pos x="502" y="34"/>
                    </a:cxn>
                    <a:cxn ang="0">
                      <a:pos x="550" y="38"/>
                    </a:cxn>
                    <a:cxn ang="0">
                      <a:pos x="578" y="130"/>
                    </a:cxn>
                    <a:cxn ang="0">
                      <a:pos x="586" y="90"/>
                    </a:cxn>
                    <a:cxn ang="0">
                      <a:pos x="606" y="70"/>
                    </a:cxn>
                    <a:cxn ang="0">
                      <a:pos x="642" y="126"/>
                    </a:cxn>
                    <a:cxn ang="0">
                      <a:pos x="682" y="98"/>
                    </a:cxn>
                    <a:cxn ang="0">
                      <a:pos x="706" y="86"/>
                    </a:cxn>
                    <a:cxn ang="0">
                      <a:pos x="762" y="2"/>
                    </a:cxn>
                    <a:cxn ang="0">
                      <a:pos x="798" y="70"/>
                    </a:cxn>
                    <a:cxn ang="0">
                      <a:pos x="798" y="130"/>
                    </a:cxn>
                    <a:cxn ang="0">
                      <a:pos x="790" y="158"/>
                    </a:cxn>
                    <a:cxn ang="0">
                      <a:pos x="766" y="162"/>
                    </a:cxn>
                    <a:cxn ang="0">
                      <a:pos x="762" y="186"/>
                    </a:cxn>
                    <a:cxn ang="0">
                      <a:pos x="802" y="226"/>
                    </a:cxn>
                    <a:cxn ang="0">
                      <a:pos x="786" y="322"/>
                    </a:cxn>
                    <a:cxn ang="0">
                      <a:pos x="830" y="414"/>
                    </a:cxn>
                    <a:cxn ang="0">
                      <a:pos x="854" y="450"/>
                    </a:cxn>
                    <a:cxn ang="0">
                      <a:pos x="830" y="450"/>
                    </a:cxn>
                    <a:cxn ang="0">
                      <a:pos x="746" y="378"/>
                    </a:cxn>
                    <a:cxn ang="0">
                      <a:pos x="678" y="402"/>
                    </a:cxn>
                    <a:cxn ang="0">
                      <a:pos x="590" y="442"/>
                    </a:cxn>
                    <a:cxn ang="0">
                      <a:pos x="642" y="578"/>
                    </a:cxn>
                    <a:cxn ang="0">
                      <a:pos x="710" y="610"/>
                    </a:cxn>
                    <a:cxn ang="0">
                      <a:pos x="738" y="550"/>
                    </a:cxn>
                    <a:cxn ang="0">
                      <a:pos x="774" y="570"/>
                    </a:cxn>
                    <a:cxn ang="0">
                      <a:pos x="766" y="630"/>
                    </a:cxn>
                    <a:cxn ang="0">
                      <a:pos x="802" y="670"/>
                    </a:cxn>
                    <a:cxn ang="0">
                      <a:pos x="838" y="658"/>
                    </a:cxn>
                    <a:cxn ang="0">
                      <a:pos x="922" y="806"/>
                    </a:cxn>
                    <a:cxn ang="0">
                      <a:pos x="942" y="826"/>
                    </a:cxn>
                    <a:cxn ang="0">
                      <a:pos x="874" y="810"/>
                    </a:cxn>
                    <a:cxn ang="0">
                      <a:pos x="830" y="758"/>
                    </a:cxn>
                    <a:cxn ang="0">
                      <a:pos x="778" y="710"/>
                    </a:cxn>
                    <a:cxn ang="0">
                      <a:pos x="702" y="662"/>
                    </a:cxn>
                    <a:cxn ang="0">
                      <a:pos x="614" y="646"/>
                    </a:cxn>
                    <a:cxn ang="0">
                      <a:pos x="506" y="594"/>
                    </a:cxn>
                    <a:cxn ang="0">
                      <a:pos x="462" y="506"/>
                    </a:cxn>
                    <a:cxn ang="0">
                      <a:pos x="430" y="462"/>
                    </a:cxn>
                    <a:cxn ang="0">
                      <a:pos x="382" y="430"/>
                    </a:cxn>
                    <a:cxn ang="0">
                      <a:pos x="342" y="370"/>
                    </a:cxn>
                    <a:cxn ang="0">
                      <a:pos x="354" y="414"/>
                    </a:cxn>
                    <a:cxn ang="0">
                      <a:pos x="418" y="494"/>
                    </a:cxn>
                    <a:cxn ang="0">
                      <a:pos x="422" y="526"/>
                    </a:cxn>
                    <a:cxn ang="0">
                      <a:pos x="394" y="498"/>
                    </a:cxn>
                    <a:cxn ang="0">
                      <a:pos x="354" y="466"/>
                    </a:cxn>
                    <a:cxn ang="0">
                      <a:pos x="314" y="402"/>
                    </a:cxn>
                    <a:cxn ang="0">
                      <a:pos x="266" y="346"/>
                    </a:cxn>
                    <a:cxn ang="0">
                      <a:pos x="210" y="314"/>
                    </a:cxn>
                    <a:cxn ang="0">
                      <a:pos x="154" y="238"/>
                    </a:cxn>
                    <a:cxn ang="0">
                      <a:pos x="66" y="66"/>
                    </a:cxn>
                    <a:cxn ang="0">
                      <a:pos x="34" y="38"/>
                    </a:cxn>
                    <a:cxn ang="0">
                      <a:pos x="46" y="22"/>
                    </a:cxn>
                    <a:cxn ang="0">
                      <a:pos x="102" y="70"/>
                    </a:cxn>
                  </a:cxnLst>
                  <a:rect l="0" t="0" r="r" b="b"/>
                  <a:pathLst>
                    <a:path w="984" h="844">
                      <a:moveTo>
                        <a:pt x="82" y="38"/>
                      </a:moveTo>
                      <a:lnTo>
                        <a:pt x="406" y="6"/>
                      </a:lnTo>
                      <a:cubicBezTo>
                        <a:pt x="497" y="22"/>
                        <a:pt x="465" y="0"/>
                        <a:pt x="474" y="54"/>
                      </a:cubicBezTo>
                      <a:cubicBezTo>
                        <a:pt x="492" y="48"/>
                        <a:pt x="484" y="40"/>
                        <a:pt x="502" y="34"/>
                      </a:cubicBezTo>
                      <a:cubicBezTo>
                        <a:pt x="510" y="37"/>
                        <a:pt x="517" y="46"/>
                        <a:pt x="526" y="46"/>
                      </a:cubicBezTo>
                      <a:cubicBezTo>
                        <a:pt x="534" y="46"/>
                        <a:pt x="550" y="38"/>
                        <a:pt x="550" y="38"/>
                      </a:cubicBezTo>
                      <a:cubicBezTo>
                        <a:pt x="556" y="55"/>
                        <a:pt x="552" y="60"/>
                        <a:pt x="542" y="74"/>
                      </a:cubicBezTo>
                      <a:cubicBezTo>
                        <a:pt x="555" y="114"/>
                        <a:pt x="550" y="102"/>
                        <a:pt x="578" y="130"/>
                      </a:cubicBezTo>
                      <a:cubicBezTo>
                        <a:pt x="584" y="148"/>
                        <a:pt x="590" y="148"/>
                        <a:pt x="606" y="138"/>
                      </a:cubicBezTo>
                      <a:cubicBezTo>
                        <a:pt x="600" y="119"/>
                        <a:pt x="594" y="107"/>
                        <a:pt x="586" y="90"/>
                      </a:cubicBezTo>
                      <a:cubicBezTo>
                        <a:pt x="583" y="82"/>
                        <a:pt x="578" y="66"/>
                        <a:pt x="578" y="66"/>
                      </a:cubicBezTo>
                      <a:cubicBezTo>
                        <a:pt x="585" y="44"/>
                        <a:pt x="597" y="56"/>
                        <a:pt x="606" y="70"/>
                      </a:cubicBezTo>
                      <a:cubicBezTo>
                        <a:pt x="609" y="86"/>
                        <a:pt x="608" y="117"/>
                        <a:pt x="626" y="90"/>
                      </a:cubicBezTo>
                      <a:cubicBezTo>
                        <a:pt x="648" y="97"/>
                        <a:pt x="646" y="104"/>
                        <a:pt x="642" y="126"/>
                      </a:cubicBezTo>
                      <a:cubicBezTo>
                        <a:pt x="650" y="150"/>
                        <a:pt x="665" y="141"/>
                        <a:pt x="682" y="130"/>
                      </a:cubicBezTo>
                      <a:cubicBezTo>
                        <a:pt x="689" y="108"/>
                        <a:pt x="673" y="124"/>
                        <a:pt x="682" y="98"/>
                      </a:cubicBezTo>
                      <a:cubicBezTo>
                        <a:pt x="683" y="94"/>
                        <a:pt x="690" y="96"/>
                        <a:pt x="694" y="94"/>
                      </a:cubicBezTo>
                      <a:cubicBezTo>
                        <a:pt x="698" y="92"/>
                        <a:pt x="702" y="89"/>
                        <a:pt x="706" y="86"/>
                      </a:cubicBezTo>
                      <a:cubicBezTo>
                        <a:pt x="717" y="54"/>
                        <a:pt x="688" y="54"/>
                        <a:pt x="742" y="46"/>
                      </a:cubicBezTo>
                      <a:cubicBezTo>
                        <a:pt x="748" y="27"/>
                        <a:pt x="741" y="9"/>
                        <a:pt x="762" y="2"/>
                      </a:cubicBezTo>
                      <a:cubicBezTo>
                        <a:pt x="788" y="11"/>
                        <a:pt x="777" y="38"/>
                        <a:pt x="802" y="46"/>
                      </a:cubicBezTo>
                      <a:cubicBezTo>
                        <a:pt x="831" y="36"/>
                        <a:pt x="805" y="63"/>
                        <a:pt x="798" y="70"/>
                      </a:cubicBezTo>
                      <a:cubicBezTo>
                        <a:pt x="789" y="96"/>
                        <a:pt x="787" y="96"/>
                        <a:pt x="802" y="118"/>
                      </a:cubicBezTo>
                      <a:cubicBezTo>
                        <a:pt x="801" y="122"/>
                        <a:pt x="801" y="127"/>
                        <a:pt x="798" y="130"/>
                      </a:cubicBezTo>
                      <a:cubicBezTo>
                        <a:pt x="794" y="133"/>
                        <a:pt x="784" y="129"/>
                        <a:pt x="782" y="134"/>
                      </a:cubicBezTo>
                      <a:cubicBezTo>
                        <a:pt x="780" y="142"/>
                        <a:pt x="790" y="158"/>
                        <a:pt x="790" y="158"/>
                      </a:cubicBezTo>
                      <a:cubicBezTo>
                        <a:pt x="786" y="161"/>
                        <a:pt x="783" y="165"/>
                        <a:pt x="778" y="166"/>
                      </a:cubicBezTo>
                      <a:cubicBezTo>
                        <a:pt x="774" y="167"/>
                        <a:pt x="769" y="159"/>
                        <a:pt x="766" y="162"/>
                      </a:cubicBezTo>
                      <a:cubicBezTo>
                        <a:pt x="758" y="170"/>
                        <a:pt x="794" y="182"/>
                        <a:pt x="794" y="182"/>
                      </a:cubicBezTo>
                      <a:cubicBezTo>
                        <a:pt x="804" y="211"/>
                        <a:pt x="775" y="190"/>
                        <a:pt x="762" y="186"/>
                      </a:cubicBezTo>
                      <a:cubicBezTo>
                        <a:pt x="767" y="194"/>
                        <a:pt x="773" y="202"/>
                        <a:pt x="778" y="210"/>
                      </a:cubicBezTo>
                      <a:cubicBezTo>
                        <a:pt x="783" y="218"/>
                        <a:pt x="802" y="226"/>
                        <a:pt x="802" y="226"/>
                      </a:cubicBezTo>
                      <a:cubicBezTo>
                        <a:pt x="813" y="242"/>
                        <a:pt x="804" y="245"/>
                        <a:pt x="810" y="262"/>
                      </a:cubicBezTo>
                      <a:cubicBezTo>
                        <a:pt x="803" y="282"/>
                        <a:pt x="793" y="301"/>
                        <a:pt x="786" y="322"/>
                      </a:cubicBezTo>
                      <a:cubicBezTo>
                        <a:pt x="783" y="330"/>
                        <a:pt x="778" y="346"/>
                        <a:pt x="778" y="346"/>
                      </a:cubicBezTo>
                      <a:cubicBezTo>
                        <a:pt x="785" y="366"/>
                        <a:pt x="817" y="394"/>
                        <a:pt x="830" y="414"/>
                      </a:cubicBezTo>
                      <a:cubicBezTo>
                        <a:pt x="835" y="422"/>
                        <a:pt x="841" y="430"/>
                        <a:pt x="846" y="438"/>
                      </a:cubicBezTo>
                      <a:cubicBezTo>
                        <a:pt x="849" y="442"/>
                        <a:pt x="854" y="450"/>
                        <a:pt x="854" y="450"/>
                      </a:cubicBezTo>
                      <a:cubicBezTo>
                        <a:pt x="853" y="457"/>
                        <a:pt x="855" y="466"/>
                        <a:pt x="850" y="470"/>
                      </a:cubicBezTo>
                      <a:cubicBezTo>
                        <a:pt x="844" y="475"/>
                        <a:pt x="831" y="451"/>
                        <a:pt x="830" y="450"/>
                      </a:cubicBezTo>
                      <a:cubicBezTo>
                        <a:pt x="811" y="431"/>
                        <a:pt x="789" y="421"/>
                        <a:pt x="774" y="398"/>
                      </a:cubicBezTo>
                      <a:cubicBezTo>
                        <a:pt x="769" y="379"/>
                        <a:pt x="766" y="371"/>
                        <a:pt x="746" y="378"/>
                      </a:cubicBezTo>
                      <a:cubicBezTo>
                        <a:pt x="717" y="368"/>
                        <a:pt x="730" y="368"/>
                        <a:pt x="706" y="374"/>
                      </a:cubicBezTo>
                      <a:cubicBezTo>
                        <a:pt x="688" y="402"/>
                        <a:pt x="699" y="395"/>
                        <a:pt x="678" y="402"/>
                      </a:cubicBezTo>
                      <a:cubicBezTo>
                        <a:pt x="654" y="386"/>
                        <a:pt x="650" y="390"/>
                        <a:pt x="618" y="394"/>
                      </a:cubicBezTo>
                      <a:cubicBezTo>
                        <a:pt x="607" y="411"/>
                        <a:pt x="601" y="426"/>
                        <a:pt x="590" y="442"/>
                      </a:cubicBezTo>
                      <a:cubicBezTo>
                        <a:pt x="600" y="471"/>
                        <a:pt x="593" y="459"/>
                        <a:pt x="606" y="478"/>
                      </a:cubicBezTo>
                      <a:cubicBezTo>
                        <a:pt x="593" y="518"/>
                        <a:pt x="622" y="548"/>
                        <a:pt x="642" y="578"/>
                      </a:cubicBezTo>
                      <a:cubicBezTo>
                        <a:pt x="651" y="591"/>
                        <a:pt x="651" y="601"/>
                        <a:pt x="666" y="606"/>
                      </a:cubicBezTo>
                      <a:cubicBezTo>
                        <a:pt x="680" y="627"/>
                        <a:pt x="691" y="623"/>
                        <a:pt x="710" y="610"/>
                      </a:cubicBezTo>
                      <a:cubicBezTo>
                        <a:pt x="729" y="616"/>
                        <a:pt x="729" y="606"/>
                        <a:pt x="734" y="590"/>
                      </a:cubicBezTo>
                      <a:cubicBezTo>
                        <a:pt x="735" y="577"/>
                        <a:pt x="731" y="562"/>
                        <a:pt x="738" y="550"/>
                      </a:cubicBezTo>
                      <a:cubicBezTo>
                        <a:pt x="742" y="543"/>
                        <a:pt x="762" y="542"/>
                        <a:pt x="762" y="542"/>
                      </a:cubicBezTo>
                      <a:cubicBezTo>
                        <a:pt x="783" y="547"/>
                        <a:pt x="786" y="552"/>
                        <a:pt x="774" y="570"/>
                      </a:cubicBezTo>
                      <a:cubicBezTo>
                        <a:pt x="779" y="590"/>
                        <a:pt x="790" y="605"/>
                        <a:pt x="770" y="618"/>
                      </a:cubicBezTo>
                      <a:cubicBezTo>
                        <a:pt x="769" y="622"/>
                        <a:pt x="764" y="626"/>
                        <a:pt x="766" y="630"/>
                      </a:cubicBezTo>
                      <a:cubicBezTo>
                        <a:pt x="768" y="634"/>
                        <a:pt x="775" y="634"/>
                        <a:pt x="778" y="638"/>
                      </a:cubicBezTo>
                      <a:cubicBezTo>
                        <a:pt x="788" y="651"/>
                        <a:pt x="786" y="660"/>
                        <a:pt x="802" y="670"/>
                      </a:cubicBezTo>
                      <a:cubicBezTo>
                        <a:pt x="810" y="667"/>
                        <a:pt x="818" y="665"/>
                        <a:pt x="826" y="662"/>
                      </a:cubicBezTo>
                      <a:cubicBezTo>
                        <a:pt x="830" y="661"/>
                        <a:pt x="838" y="658"/>
                        <a:pt x="838" y="658"/>
                      </a:cubicBezTo>
                      <a:cubicBezTo>
                        <a:pt x="857" y="664"/>
                        <a:pt x="864" y="680"/>
                        <a:pt x="870" y="698"/>
                      </a:cubicBezTo>
                      <a:cubicBezTo>
                        <a:pt x="859" y="731"/>
                        <a:pt x="887" y="794"/>
                        <a:pt x="922" y="806"/>
                      </a:cubicBezTo>
                      <a:cubicBezTo>
                        <a:pt x="938" y="801"/>
                        <a:pt x="941" y="792"/>
                        <a:pt x="958" y="798"/>
                      </a:cubicBezTo>
                      <a:cubicBezTo>
                        <a:pt x="984" y="837"/>
                        <a:pt x="928" y="784"/>
                        <a:pt x="942" y="826"/>
                      </a:cubicBezTo>
                      <a:cubicBezTo>
                        <a:pt x="936" y="844"/>
                        <a:pt x="930" y="844"/>
                        <a:pt x="914" y="834"/>
                      </a:cubicBezTo>
                      <a:cubicBezTo>
                        <a:pt x="903" y="817"/>
                        <a:pt x="890" y="821"/>
                        <a:pt x="874" y="810"/>
                      </a:cubicBezTo>
                      <a:cubicBezTo>
                        <a:pt x="851" y="776"/>
                        <a:pt x="882" y="816"/>
                        <a:pt x="854" y="794"/>
                      </a:cubicBezTo>
                      <a:cubicBezTo>
                        <a:pt x="843" y="785"/>
                        <a:pt x="840" y="768"/>
                        <a:pt x="830" y="758"/>
                      </a:cubicBezTo>
                      <a:cubicBezTo>
                        <a:pt x="824" y="739"/>
                        <a:pt x="817" y="724"/>
                        <a:pt x="798" y="718"/>
                      </a:cubicBezTo>
                      <a:cubicBezTo>
                        <a:pt x="791" y="696"/>
                        <a:pt x="800" y="712"/>
                        <a:pt x="778" y="710"/>
                      </a:cubicBezTo>
                      <a:cubicBezTo>
                        <a:pt x="767" y="709"/>
                        <a:pt x="746" y="702"/>
                        <a:pt x="746" y="702"/>
                      </a:cubicBezTo>
                      <a:cubicBezTo>
                        <a:pt x="729" y="691"/>
                        <a:pt x="720" y="674"/>
                        <a:pt x="702" y="662"/>
                      </a:cubicBezTo>
                      <a:cubicBezTo>
                        <a:pt x="694" y="665"/>
                        <a:pt x="687" y="673"/>
                        <a:pt x="678" y="674"/>
                      </a:cubicBezTo>
                      <a:cubicBezTo>
                        <a:pt x="657" y="677"/>
                        <a:pt x="630" y="657"/>
                        <a:pt x="614" y="646"/>
                      </a:cubicBezTo>
                      <a:cubicBezTo>
                        <a:pt x="600" y="637"/>
                        <a:pt x="580" y="639"/>
                        <a:pt x="566" y="630"/>
                      </a:cubicBezTo>
                      <a:cubicBezTo>
                        <a:pt x="546" y="617"/>
                        <a:pt x="525" y="607"/>
                        <a:pt x="506" y="594"/>
                      </a:cubicBezTo>
                      <a:cubicBezTo>
                        <a:pt x="513" y="572"/>
                        <a:pt x="509" y="551"/>
                        <a:pt x="490" y="538"/>
                      </a:cubicBezTo>
                      <a:cubicBezTo>
                        <a:pt x="485" y="522"/>
                        <a:pt x="476" y="515"/>
                        <a:pt x="462" y="506"/>
                      </a:cubicBezTo>
                      <a:cubicBezTo>
                        <a:pt x="441" y="474"/>
                        <a:pt x="469" y="513"/>
                        <a:pt x="442" y="486"/>
                      </a:cubicBezTo>
                      <a:cubicBezTo>
                        <a:pt x="436" y="480"/>
                        <a:pt x="436" y="468"/>
                        <a:pt x="430" y="462"/>
                      </a:cubicBezTo>
                      <a:cubicBezTo>
                        <a:pt x="427" y="459"/>
                        <a:pt x="422" y="459"/>
                        <a:pt x="418" y="458"/>
                      </a:cubicBezTo>
                      <a:cubicBezTo>
                        <a:pt x="407" y="447"/>
                        <a:pt x="382" y="430"/>
                        <a:pt x="382" y="430"/>
                      </a:cubicBezTo>
                      <a:cubicBezTo>
                        <a:pt x="371" y="413"/>
                        <a:pt x="358" y="399"/>
                        <a:pt x="346" y="382"/>
                      </a:cubicBezTo>
                      <a:cubicBezTo>
                        <a:pt x="344" y="378"/>
                        <a:pt x="345" y="373"/>
                        <a:pt x="342" y="370"/>
                      </a:cubicBezTo>
                      <a:cubicBezTo>
                        <a:pt x="339" y="367"/>
                        <a:pt x="334" y="367"/>
                        <a:pt x="330" y="366"/>
                      </a:cubicBezTo>
                      <a:cubicBezTo>
                        <a:pt x="322" y="390"/>
                        <a:pt x="342" y="398"/>
                        <a:pt x="354" y="414"/>
                      </a:cubicBezTo>
                      <a:cubicBezTo>
                        <a:pt x="368" y="432"/>
                        <a:pt x="372" y="446"/>
                        <a:pt x="390" y="458"/>
                      </a:cubicBezTo>
                      <a:cubicBezTo>
                        <a:pt x="409" y="487"/>
                        <a:pt x="399" y="475"/>
                        <a:pt x="418" y="494"/>
                      </a:cubicBezTo>
                      <a:cubicBezTo>
                        <a:pt x="423" y="510"/>
                        <a:pt x="428" y="517"/>
                        <a:pt x="442" y="526"/>
                      </a:cubicBezTo>
                      <a:cubicBezTo>
                        <a:pt x="450" y="550"/>
                        <a:pt x="432" y="533"/>
                        <a:pt x="422" y="526"/>
                      </a:cubicBezTo>
                      <a:cubicBezTo>
                        <a:pt x="399" y="492"/>
                        <a:pt x="430" y="532"/>
                        <a:pt x="402" y="510"/>
                      </a:cubicBezTo>
                      <a:cubicBezTo>
                        <a:pt x="398" y="507"/>
                        <a:pt x="397" y="501"/>
                        <a:pt x="394" y="498"/>
                      </a:cubicBezTo>
                      <a:cubicBezTo>
                        <a:pt x="391" y="495"/>
                        <a:pt x="386" y="493"/>
                        <a:pt x="382" y="490"/>
                      </a:cubicBezTo>
                      <a:cubicBezTo>
                        <a:pt x="377" y="474"/>
                        <a:pt x="370" y="471"/>
                        <a:pt x="354" y="466"/>
                      </a:cubicBezTo>
                      <a:cubicBezTo>
                        <a:pt x="344" y="452"/>
                        <a:pt x="340" y="447"/>
                        <a:pt x="346" y="430"/>
                      </a:cubicBezTo>
                      <a:cubicBezTo>
                        <a:pt x="338" y="418"/>
                        <a:pt x="314" y="402"/>
                        <a:pt x="314" y="402"/>
                      </a:cubicBezTo>
                      <a:cubicBezTo>
                        <a:pt x="306" y="390"/>
                        <a:pt x="298" y="378"/>
                        <a:pt x="290" y="366"/>
                      </a:cubicBezTo>
                      <a:cubicBezTo>
                        <a:pt x="284" y="357"/>
                        <a:pt x="273" y="354"/>
                        <a:pt x="266" y="346"/>
                      </a:cubicBezTo>
                      <a:cubicBezTo>
                        <a:pt x="263" y="342"/>
                        <a:pt x="262" y="337"/>
                        <a:pt x="258" y="334"/>
                      </a:cubicBezTo>
                      <a:cubicBezTo>
                        <a:pt x="243" y="324"/>
                        <a:pt x="225" y="324"/>
                        <a:pt x="210" y="314"/>
                      </a:cubicBezTo>
                      <a:cubicBezTo>
                        <a:pt x="201" y="300"/>
                        <a:pt x="194" y="291"/>
                        <a:pt x="178" y="286"/>
                      </a:cubicBezTo>
                      <a:cubicBezTo>
                        <a:pt x="160" y="260"/>
                        <a:pt x="192" y="247"/>
                        <a:pt x="154" y="238"/>
                      </a:cubicBezTo>
                      <a:cubicBezTo>
                        <a:pt x="111" y="209"/>
                        <a:pt x="106" y="149"/>
                        <a:pt x="90" y="102"/>
                      </a:cubicBezTo>
                      <a:cubicBezTo>
                        <a:pt x="86" y="90"/>
                        <a:pt x="76" y="73"/>
                        <a:pt x="66" y="66"/>
                      </a:cubicBezTo>
                      <a:cubicBezTo>
                        <a:pt x="58" y="60"/>
                        <a:pt x="42" y="50"/>
                        <a:pt x="42" y="50"/>
                      </a:cubicBezTo>
                      <a:cubicBezTo>
                        <a:pt x="39" y="46"/>
                        <a:pt x="38" y="41"/>
                        <a:pt x="34" y="38"/>
                      </a:cubicBezTo>
                      <a:cubicBezTo>
                        <a:pt x="27" y="34"/>
                        <a:pt x="10" y="30"/>
                        <a:pt x="10" y="30"/>
                      </a:cubicBezTo>
                      <a:cubicBezTo>
                        <a:pt x="0" y="1"/>
                        <a:pt x="31" y="17"/>
                        <a:pt x="46" y="22"/>
                      </a:cubicBezTo>
                      <a:cubicBezTo>
                        <a:pt x="65" y="51"/>
                        <a:pt x="61" y="41"/>
                        <a:pt x="86" y="58"/>
                      </a:cubicBezTo>
                      <a:cubicBezTo>
                        <a:pt x="94" y="70"/>
                        <a:pt x="94" y="93"/>
                        <a:pt x="102" y="70"/>
                      </a:cubicBezTo>
                      <a:cubicBezTo>
                        <a:pt x="95" y="49"/>
                        <a:pt x="82" y="62"/>
                        <a:pt x="82" y="38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nl-NL"/>
                </a:p>
              </p:txBody>
            </p:sp>
            <p:sp>
              <p:nvSpPr>
                <p:cNvPr id="46115" name="Freeform 35"/>
                <p:cNvSpPr>
                  <a:spLocks/>
                </p:cNvSpPr>
                <p:nvPr userDrawn="1"/>
              </p:nvSpPr>
              <p:spPr bwMode="ltGray">
                <a:xfrm>
                  <a:off x="3577" y="490"/>
                  <a:ext cx="36" cy="39"/>
                </a:xfrm>
                <a:custGeom>
                  <a:avLst/>
                  <a:gdLst/>
                  <a:ahLst/>
                  <a:cxnLst>
                    <a:cxn ang="0">
                      <a:pos x="6" y="28"/>
                    </a:cxn>
                    <a:cxn ang="0">
                      <a:pos x="10" y="48"/>
                    </a:cxn>
                    <a:cxn ang="0">
                      <a:pos x="6" y="28"/>
                    </a:cxn>
                  </a:cxnLst>
                  <a:rect l="0" t="0" r="r" b="b"/>
                  <a:pathLst>
                    <a:path w="36" h="48">
                      <a:moveTo>
                        <a:pt x="6" y="28"/>
                      </a:moveTo>
                      <a:cubicBezTo>
                        <a:pt x="25" y="0"/>
                        <a:pt x="36" y="31"/>
                        <a:pt x="10" y="48"/>
                      </a:cubicBezTo>
                      <a:cubicBezTo>
                        <a:pt x="0" y="34"/>
                        <a:pt x="0" y="40"/>
                        <a:pt x="6" y="28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nl-NL"/>
                </a:p>
              </p:txBody>
            </p:sp>
            <p:sp>
              <p:nvSpPr>
                <p:cNvPr id="46116" name="Freeform 36"/>
                <p:cNvSpPr>
                  <a:spLocks/>
                </p:cNvSpPr>
                <p:nvPr userDrawn="1"/>
              </p:nvSpPr>
              <p:spPr bwMode="ltGray">
                <a:xfrm>
                  <a:off x="3549" y="475"/>
                  <a:ext cx="38" cy="29"/>
                </a:xfrm>
                <a:custGeom>
                  <a:avLst/>
                  <a:gdLst/>
                  <a:ahLst/>
                  <a:cxnLst>
                    <a:cxn ang="0">
                      <a:pos x="0" y="5"/>
                    </a:cxn>
                    <a:cxn ang="0">
                      <a:pos x="12" y="1"/>
                    </a:cxn>
                    <a:cxn ang="0">
                      <a:pos x="36" y="17"/>
                    </a:cxn>
                    <a:cxn ang="0">
                      <a:pos x="8" y="17"/>
                    </a:cxn>
                    <a:cxn ang="0">
                      <a:pos x="0" y="5"/>
                    </a:cxn>
                  </a:cxnLst>
                  <a:rect l="0" t="0" r="r" b="b"/>
                  <a:pathLst>
                    <a:path w="36" h="37">
                      <a:moveTo>
                        <a:pt x="0" y="5"/>
                      </a:moveTo>
                      <a:cubicBezTo>
                        <a:pt x="4" y="4"/>
                        <a:pt x="8" y="0"/>
                        <a:pt x="12" y="1"/>
                      </a:cubicBezTo>
                      <a:cubicBezTo>
                        <a:pt x="21" y="4"/>
                        <a:pt x="36" y="17"/>
                        <a:pt x="36" y="17"/>
                      </a:cubicBezTo>
                      <a:cubicBezTo>
                        <a:pt x="29" y="37"/>
                        <a:pt x="22" y="26"/>
                        <a:pt x="8" y="17"/>
                      </a:cubicBezTo>
                      <a:cubicBezTo>
                        <a:pt x="5" y="13"/>
                        <a:pt x="0" y="5"/>
                        <a:pt x="0" y="5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nl-NL"/>
                </a:p>
              </p:txBody>
            </p:sp>
            <p:sp>
              <p:nvSpPr>
                <p:cNvPr id="46117" name="Freeform 37"/>
                <p:cNvSpPr>
                  <a:spLocks/>
                </p:cNvSpPr>
                <p:nvPr userDrawn="1"/>
              </p:nvSpPr>
              <p:spPr bwMode="ltGray">
                <a:xfrm>
                  <a:off x="4686" y="394"/>
                  <a:ext cx="171" cy="81"/>
                </a:xfrm>
                <a:custGeom>
                  <a:avLst/>
                  <a:gdLst/>
                  <a:ahLst/>
                  <a:cxnLst>
                    <a:cxn ang="0">
                      <a:pos x="0" y="49"/>
                    </a:cxn>
                    <a:cxn ang="0">
                      <a:pos x="28" y="25"/>
                    </a:cxn>
                    <a:cxn ang="0">
                      <a:pos x="56" y="21"/>
                    </a:cxn>
                    <a:cxn ang="0">
                      <a:pos x="80" y="9"/>
                    </a:cxn>
                    <a:cxn ang="0">
                      <a:pos x="64" y="25"/>
                    </a:cxn>
                    <a:cxn ang="0">
                      <a:pos x="124" y="49"/>
                    </a:cxn>
                    <a:cxn ang="0">
                      <a:pos x="160" y="65"/>
                    </a:cxn>
                    <a:cxn ang="0">
                      <a:pos x="116" y="77"/>
                    </a:cxn>
                    <a:cxn ang="0">
                      <a:pos x="88" y="57"/>
                    </a:cxn>
                    <a:cxn ang="0">
                      <a:pos x="76" y="53"/>
                    </a:cxn>
                    <a:cxn ang="0">
                      <a:pos x="24" y="41"/>
                    </a:cxn>
                    <a:cxn ang="0">
                      <a:pos x="0" y="49"/>
                    </a:cxn>
                  </a:cxnLst>
                  <a:rect l="0" t="0" r="r" b="b"/>
                  <a:pathLst>
                    <a:path w="170" h="96">
                      <a:moveTo>
                        <a:pt x="0" y="49"/>
                      </a:moveTo>
                      <a:cubicBezTo>
                        <a:pt x="5" y="33"/>
                        <a:pt x="12" y="30"/>
                        <a:pt x="28" y="25"/>
                      </a:cubicBezTo>
                      <a:cubicBezTo>
                        <a:pt x="20" y="0"/>
                        <a:pt x="42" y="16"/>
                        <a:pt x="56" y="21"/>
                      </a:cubicBezTo>
                      <a:cubicBezTo>
                        <a:pt x="56" y="21"/>
                        <a:pt x="77" y="6"/>
                        <a:pt x="80" y="9"/>
                      </a:cubicBezTo>
                      <a:cubicBezTo>
                        <a:pt x="85" y="14"/>
                        <a:pt x="71" y="23"/>
                        <a:pt x="64" y="25"/>
                      </a:cubicBezTo>
                      <a:cubicBezTo>
                        <a:pt x="82" y="37"/>
                        <a:pt x="103" y="42"/>
                        <a:pt x="124" y="49"/>
                      </a:cubicBezTo>
                      <a:cubicBezTo>
                        <a:pt x="136" y="53"/>
                        <a:pt x="160" y="65"/>
                        <a:pt x="160" y="65"/>
                      </a:cubicBezTo>
                      <a:cubicBezTo>
                        <a:pt x="170" y="96"/>
                        <a:pt x="134" y="83"/>
                        <a:pt x="116" y="77"/>
                      </a:cubicBezTo>
                      <a:cubicBezTo>
                        <a:pt x="109" y="57"/>
                        <a:pt x="116" y="66"/>
                        <a:pt x="88" y="57"/>
                      </a:cubicBezTo>
                      <a:cubicBezTo>
                        <a:pt x="84" y="56"/>
                        <a:pt x="76" y="53"/>
                        <a:pt x="76" y="53"/>
                      </a:cubicBezTo>
                      <a:cubicBezTo>
                        <a:pt x="57" y="34"/>
                        <a:pt x="53" y="37"/>
                        <a:pt x="24" y="41"/>
                      </a:cubicBezTo>
                      <a:cubicBezTo>
                        <a:pt x="9" y="51"/>
                        <a:pt x="17" y="49"/>
                        <a:pt x="0" y="49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nl-NL"/>
                </a:p>
              </p:txBody>
            </p:sp>
            <p:sp>
              <p:nvSpPr>
                <p:cNvPr id="46118" name="Freeform 38"/>
                <p:cNvSpPr>
                  <a:spLocks/>
                </p:cNvSpPr>
                <p:nvPr userDrawn="1"/>
              </p:nvSpPr>
              <p:spPr bwMode="ltGray">
                <a:xfrm>
                  <a:off x="4867" y="460"/>
                  <a:ext cx="138" cy="37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52" y="4"/>
                    </a:cxn>
                    <a:cxn ang="0">
                      <a:pos x="88" y="24"/>
                    </a:cxn>
                    <a:cxn ang="0">
                      <a:pos x="112" y="20"/>
                    </a:cxn>
                    <a:cxn ang="0">
                      <a:pos x="108" y="44"/>
                    </a:cxn>
                    <a:cxn ang="0">
                      <a:pos x="64" y="40"/>
                    </a:cxn>
                    <a:cxn ang="0">
                      <a:pos x="0" y="36"/>
                    </a:cxn>
                    <a:cxn ang="0">
                      <a:pos x="28" y="2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138" h="44">
                      <a:moveTo>
                        <a:pt x="0" y="0"/>
                      </a:moveTo>
                      <a:cubicBezTo>
                        <a:pt x="19" y="3"/>
                        <a:pt x="35" y="10"/>
                        <a:pt x="52" y="4"/>
                      </a:cubicBezTo>
                      <a:cubicBezTo>
                        <a:pt x="87" y="11"/>
                        <a:pt x="61" y="15"/>
                        <a:pt x="88" y="24"/>
                      </a:cubicBezTo>
                      <a:cubicBezTo>
                        <a:pt x="96" y="23"/>
                        <a:pt x="104" y="19"/>
                        <a:pt x="112" y="20"/>
                      </a:cubicBezTo>
                      <a:cubicBezTo>
                        <a:pt x="138" y="23"/>
                        <a:pt x="118" y="41"/>
                        <a:pt x="108" y="44"/>
                      </a:cubicBezTo>
                      <a:cubicBezTo>
                        <a:pt x="78" y="34"/>
                        <a:pt x="92" y="34"/>
                        <a:pt x="64" y="40"/>
                      </a:cubicBezTo>
                      <a:cubicBezTo>
                        <a:pt x="41" y="37"/>
                        <a:pt x="22" y="41"/>
                        <a:pt x="0" y="36"/>
                      </a:cubicBezTo>
                      <a:cubicBezTo>
                        <a:pt x="6" y="11"/>
                        <a:pt x="7" y="27"/>
                        <a:pt x="28" y="20"/>
                      </a:cubicBezTo>
                      <a:cubicBezTo>
                        <a:pt x="17" y="13"/>
                        <a:pt x="0" y="13"/>
                        <a:pt x="0" y="0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nl-NL"/>
                </a:p>
              </p:txBody>
            </p:sp>
            <p:sp>
              <p:nvSpPr>
                <p:cNvPr id="46119" name="Freeform 39"/>
                <p:cNvSpPr>
                  <a:spLocks/>
                </p:cNvSpPr>
                <p:nvPr userDrawn="1"/>
              </p:nvSpPr>
              <p:spPr bwMode="ltGray">
                <a:xfrm>
                  <a:off x="4794" y="480"/>
                  <a:ext cx="56" cy="34"/>
                </a:xfrm>
                <a:custGeom>
                  <a:avLst/>
                  <a:gdLst/>
                  <a:ahLst/>
                  <a:cxnLst>
                    <a:cxn ang="0">
                      <a:pos x="17" y="25"/>
                    </a:cxn>
                    <a:cxn ang="0">
                      <a:pos x="37" y="13"/>
                    </a:cxn>
                    <a:cxn ang="0">
                      <a:pos x="17" y="25"/>
                    </a:cxn>
                  </a:cxnLst>
                  <a:rect l="0" t="0" r="r" b="b"/>
                  <a:pathLst>
                    <a:path w="57" h="42">
                      <a:moveTo>
                        <a:pt x="17" y="25"/>
                      </a:moveTo>
                      <a:cubicBezTo>
                        <a:pt x="0" y="0"/>
                        <a:pt x="21" y="9"/>
                        <a:pt x="37" y="13"/>
                      </a:cubicBezTo>
                      <a:cubicBezTo>
                        <a:pt x="57" y="42"/>
                        <a:pt x="30" y="25"/>
                        <a:pt x="17" y="25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nl-NL"/>
                </a:p>
              </p:txBody>
            </p:sp>
            <p:sp>
              <p:nvSpPr>
                <p:cNvPr id="46120" name="Freeform 40"/>
                <p:cNvSpPr>
                  <a:spLocks/>
                </p:cNvSpPr>
                <p:nvPr userDrawn="1"/>
              </p:nvSpPr>
              <p:spPr bwMode="ltGray">
                <a:xfrm>
                  <a:off x="4757" y="375"/>
                  <a:ext cx="37" cy="44"/>
                </a:xfrm>
                <a:custGeom>
                  <a:avLst/>
                  <a:gdLst/>
                  <a:ahLst/>
                  <a:cxnLst>
                    <a:cxn ang="0">
                      <a:pos x="19" y="32"/>
                    </a:cxn>
                    <a:cxn ang="0">
                      <a:pos x="19" y="0"/>
                    </a:cxn>
                    <a:cxn ang="0">
                      <a:pos x="19" y="32"/>
                    </a:cxn>
                  </a:cxnLst>
                  <a:rect l="0" t="0" r="r" b="b"/>
                  <a:pathLst>
                    <a:path w="39" h="52">
                      <a:moveTo>
                        <a:pt x="19" y="32"/>
                      </a:moveTo>
                      <a:cubicBezTo>
                        <a:pt x="13" y="14"/>
                        <a:pt x="0" y="13"/>
                        <a:pt x="19" y="0"/>
                      </a:cubicBezTo>
                      <a:cubicBezTo>
                        <a:pt x="23" y="5"/>
                        <a:pt x="39" y="52"/>
                        <a:pt x="19" y="32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nl-NL"/>
                </a:p>
              </p:txBody>
            </p:sp>
            <p:sp>
              <p:nvSpPr>
                <p:cNvPr id="46121" name="Freeform 41"/>
                <p:cNvSpPr>
                  <a:spLocks/>
                </p:cNvSpPr>
                <p:nvPr userDrawn="1"/>
              </p:nvSpPr>
              <p:spPr bwMode="ltGray">
                <a:xfrm>
                  <a:off x="5054" y="507"/>
                  <a:ext cx="45" cy="66"/>
                </a:xfrm>
                <a:custGeom>
                  <a:avLst/>
                  <a:gdLst/>
                  <a:ahLst/>
                  <a:cxnLst>
                    <a:cxn ang="0">
                      <a:pos x="4" y="9"/>
                    </a:cxn>
                    <a:cxn ang="0">
                      <a:pos x="20" y="33"/>
                    </a:cxn>
                    <a:cxn ang="0">
                      <a:pos x="24" y="49"/>
                    </a:cxn>
                    <a:cxn ang="0">
                      <a:pos x="36" y="53"/>
                    </a:cxn>
                    <a:cxn ang="0">
                      <a:pos x="24" y="73"/>
                    </a:cxn>
                    <a:cxn ang="0">
                      <a:pos x="0" y="21"/>
                    </a:cxn>
                    <a:cxn ang="0">
                      <a:pos x="4" y="9"/>
                    </a:cxn>
                  </a:cxnLst>
                  <a:rect l="0" t="0" r="r" b="b"/>
                  <a:pathLst>
                    <a:path w="44" h="80">
                      <a:moveTo>
                        <a:pt x="4" y="9"/>
                      </a:moveTo>
                      <a:cubicBezTo>
                        <a:pt x="9" y="17"/>
                        <a:pt x="18" y="24"/>
                        <a:pt x="20" y="33"/>
                      </a:cubicBezTo>
                      <a:cubicBezTo>
                        <a:pt x="21" y="38"/>
                        <a:pt x="21" y="45"/>
                        <a:pt x="24" y="49"/>
                      </a:cubicBezTo>
                      <a:cubicBezTo>
                        <a:pt x="27" y="52"/>
                        <a:pt x="32" y="52"/>
                        <a:pt x="36" y="53"/>
                      </a:cubicBezTo>
                      <a:cubicBezTo>
                        <a:pt x="41" y="68"/>
                        <a:pt x="44" y="80"/>
                        <a:pt x="24" y="73"/>
                      </a:cubicBezTo>
                      <a:cubicBezTo>
                        <a:pt x="19" y="55"/>
                        <a:pt x="11" y="37"/>
                        <a:pt x="0" y="21"/>
                      </a:cubicBezTo>
                      <a:cubicBezTo>
                        <a:pt x="4" y="4"/>
                        <a:pt x="4" y="0"/>
                        <a:pt x="4" y="9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nl-NL"/>
                </a:p>
              </p:txBody>
            </p:sp>
            <p:sp>
              <p:nvSpPr>
                <p:cNvPr id="46122" name="Freeform 42"/>
                <p:cNvSpPr>
                  <a:spLocks/>
                </p:cNvSpPr>
                <p:nvPr userDrawn="1"/>
              </p:nvSpPr>
              <p:spPr bwMode="ltGray">
                <a:xfrm>
                  <a:off x="4260" y="6"/>
                  <a:ext cx="480" cy="100"/>
                </a:xfrm>
                <a:custGeom>
                  <a:avLst/>
                  <a:gdLst/>
                  <a:ahLst/>
                  <a:cxnLst>
                    <a:cxn ang="0">
                      <a:pos x="220" y="1"/>
                    </a:cxn>
                    <a:cxn ang="0">
                      <a:pos x="231" y="8"/>
                    </a:cxn>
                    <a:cxn ang="0">
                      <a:pos x="235" y="0"/>
                    </a:cxn>
                    <a:cxn ang="0">
                      <a:pos x="265" y="0"/>
                    </a:cxn>
                    <a:cxn ang="0">
                      <a:pos x="287" y="17"/>
                    </a:cxn>
                    <a:cxn ang="0">
                      <a:pos x="319" y="10"/>
                    </a:cxn>
                    <a:cxn ang="0">
                      <a:pos x="314" y="29"/>
                    </a:cxn>
                    <a:cxn ang="0">
                      <a:pos x="298" y="46"/>
                    </a:cxn>
                    <a:cxn ang="0">
                      <a:pos x="295" y="29"/>
                    </a:cxn>
                    <a:cxn ang="0">
                      <a:pos x="287" y="31"/>
                    </a:cxn>
                    <a:cxn ang="0">
                      <a:pos x="279" y="29"/>
                    </a:cxn>
                    <a:cxn ang="0">
                      <a:pos x="263" y="21"/>
                    </a:cxn>
                    <a:cxn ang="0">
                      <a:pos x="228" y="38"/>
                    </a:cxn>
                    <a:cxn ang="0">
                      <a:pos x="201" y="44"/>
                    </a:cxn>
                    <a:cxn ang="0">
                      <a:pos x="212" y="57"/>
                    </a:cxn>
                    <a:cxn ang="0">
                      <a:pos x="188" y="63"/>
                    </a:cxn>
                    <a:cxn ang="0">
                      <a:pos x="169" y="61"/>
                    </a:cxn>
                    <a:cxn ang="0">
                      <a:pos x="177" y="57"/>
                    </a:cxn>
                    <a:cxn ang="0">
                      <a:pos x="171" y="40"/>
                    </a:cxn>
                    <a:cxn ang="0">
                      <a:pos x="169" y="31"/>
                    </a:cxn>
                    <a:cxn ang="0">
                      <a:pos x="158" y="23"/>
                    </a:cxn>
                    <a:cxn ang="0">
                      <a:pos x="142" y="27"/>
                    </a:cxn>
                    <a:cxn ang="0">
                      <a:pos x="134" y="27"/>
                    </a:cxn>
                    <a:cxn ang="0">
                      <a:pos x="123" y="25"/>
                    </a:cxn>
                    <a:cxn ang="0">
                      <a:pos x="83" y="2"/>
                    </a:cxn>
                    <a:cxn ang="0">
                      <a:pos x="59" y="14"/>
                    </a:cxn>
                    <a:cxn ang="0">
                      <a:pos x="1" y="0"/>
                    </a:cxn>
                    <a:cxn ang="0">
                      <a:pos x="220" y="1"/>
                    </a:cxn>
                  </a:cxnLst>
                  <a:rect l="0" t="0" r="r" b="b"/>
                  <a:pathLst>
                    <a:path w="323" h="64">
                      <a:moveTo>
                        <a:pt x="220" y="1"/>
                      </a:moveTo>
                      <a:cubicBezTo>
                        <a:pt x="215" y="12"/>
                        <a:pt x="225" y="17"/>
                        <a:pt x="231" y="8"/>
                      </a:cubicBezTo>
                      <a:cubicBezTo>
                        <a:pt x="235" y="0"/>
                        <a:pt x="229" y="7"/>
                        <a:pt x="235" y="0"/>
                      </a:cubicBezTo>
                      <a:lnTo>
                        <a:pt x="265" y="0"/>
                      </a:lnTo>
                      <a:cubicBezTo>
                        <a:pt x="277" y="6"/>
                        <a:pt x="276" y="11"/>
                        <a:pt x="287" y="17"/>
                      </a:cubicBezTo>
                      <a:cubicBezTo>
                        <a:pt x="308" y="11"/>
                        <a:pt x="293" y="7"/>
                        <a:pt x="319" y="10"/>
                      </a:cubicBezTo>
                      <a:cubicBezTo>
                        <a:pt x="323" y="19"/>
                        <a:pt x="321" y="22"/>
                        <a:pt x="314" y="29"/>
                      </a:cubicBezTo>
                      <a:cubicBezTo>
                        <a:pt x="312" y="39"/>
                        <a:pt x="313" y="50"/>
                        <a:pt x="298" y="46"/>
                      </a:cubicBezTo>
                      <a:cubicBezTo>
                        <a:pt x="297" y="40"/>
                        <a:pt x="298" y="34"/>
                        <a:pt x="295" y="29"/>
                      </a:cubicBezTo>
                      <a:cubicBezTo>
                        <a:pt x="294" y="27"/>
                        <a:pt x="290" y="31"/>
                        <a:pt x="287" y="31"/>
                      </a:cubicBezTo>
                      <a:cubicBezTo>
                        <a:pt x="284" y="31"/>
                        <a:pt x="282" y="30"/>
                        <a:pt x="279" y="29"/>
                      </a:cubicBezTo>
                      <a:cubicBezTo>
                        <a:pt x="274" y="27"/>
                        <a:pt x="263" y="21"/>
                        <a:pt x="263" y="21"/>
                      </a:cubicBezTo>
                      <a:cubicBezTo>
                        <a:pt x="249" y="23"/>
                        <a:pt x="241" y="31"/>
                        <a:pt x="228" y="38"/>
                      </a:cubicBezTo>
                      <a:cubicBezTo>
                        <a:pt x="220" y="41"/>
                        <a:pt x="209" y="42"/>
                        <a:pt x="201" y="44"/>
                      </a:cubicBezTo>
                      <a:cubicBezTo>
                        <a:pt x="193" y="54"/>
                        <a:pt x="200" y="53"/>
                        <a:pt x="212" y="57"/>
                      </a:cubicBezTo>
                      <a:cubicBezTo>
                        <a:pt x="200" y="62"/>
                        <a:pt x="199" y="57"/>
                        <a:pt x="188" y="63"/>
                      </a:cubicBezTo>
                      <a:cubicBezTo>
                        <a:pt x="181" y="62"/>
                        <a:pt x="174" y="64"/>
                        <a:pt x="169" y="61"/>
                      </a:cubicBezTo>
                      <a:cubicBezTo>
                        <a:pt x="166" y="59"/>
                        <a:pt x="175" y="59"/>
                        <a:pt x="177" y="57"/>
                      </a:cubicBezTo>
                      <a:cubicBezTo>
                        <a:pt x="181" y="48"/>
                        <a:pt x="149" y="28"/>
                        <a:pt x="171" y="40"/>
                      </a:cubicBezTo>
                      <a:cubicBezTo>
                        <a:pt x="184" y="55"/>
                        <a:pt x="184" y="36"/>
                        <a:pt x="169" y="31"/>
                      </a:cubicBezTo>
                      <a:cubicBezTo>
                        <a:pt x="167" y="27"/>
                        <a:pt x="167" y="22"/>
                        <a:pt x="158" y="23"/>
                      </a:cubicBezTo>
                      <a:cubicBezTo>
                        <a:pt x="153" y="23"/>
                        <a:pt x="142" y="27"/>
                        <a:pt x="142" y="27"/>
                      </a:cubicBezTo>
                      <a:cubicBezTo>
                        <a:pt x="136" y="39"/>
                        <a:pt x="143" y="31"/>
                        <a:pt x="134" y="27"/>
                      </a:cubicBezTo>
                      <a:cubicBezTo>
                        <a:pt x="130" y="25"/>
                        <a:pt x="126" y="25"/>
                        <a:pt x="123" y="25"/>
                      </a:cubicBezTo>
                      <a:cubicBezTo>
                        <a:pt x="117" y="11"/>
                        <a:pt x="100" y="6"/>
                        <a:pt x="83" y="2"/>
                      </a:cubicBezTo>
                      <a:cubicBezTo>
                        <a:pt x="70" y="4"/>
                        <a:pt x="69" y="9"/>
                        <a:pt x="59" y="14"/>
                      </a:cubicBezTo>
                      <a:cubicBezTo>
                        <a:pt x="45" y="14"/>
                        <a:pt x="0" y="12"/>
                        <a:pt x="1" y="0"/>
                      </a:cubicBezTo>
                      <a:lnTo>
                        <a:pt x="220" y="1"/>
                      </a:ln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nl-NL"/>
                </a:p>
              </p:txBody>
            </p:sp>
            <p:sp>
              <p:nvSpPr>
                <p:cNvPr id="46123" name="Freeform 43"/>
                <p:cNvSpPr>
                  <a:spLocks/>
                </p:cNvSpPr>
                <p:nvPr userDrawn="1"/>
              </p:nvSpPr>
              <p:spPr bwMode="ltGray">
                <a:xfrm>
                  <a:off x="3835" y="3"/>
                  <a:ext cx="446" cy="49"/>
                </a:xfrm>
                <a:custGeom>
                  <a:avLst/>
                  <a:gdLst/>
                  <a:ahLst/>
                  <a:cxnLst>
                    <a:cxn ang="0">
                      <a:pos x="105" y="31"/>
                    </a:cxn>
                    <a:cxn ang="0">
                      <a:pos x="30" y="1"/>
                    </a:cxn>
                    <a:cxn ang="0">
                      <a:pos x="285" y="0"/>
                    </a:cxn>
                    <a:cxn ang="0">
                      <a:pos x="296" y="14"/>
                    </a:cxn>
                    <a:cxn ang="0">
                      <a:pos x="264" y="16"/>
                    </a:cxn>
                    <a:cxn ang="0">
                      <a:pos x="105" y="31"/>
                    </a:cxn>
                  </a:cxnLst>
                  <a:rect l="0" t="0" r="r" b="b"/>
                  <a:pathLst>
                    <a:path w="300" h="31">
                      <a:moveTo>
                        <a:pt x="105" y="31"/>
                      </a:moveTo>
                      <a:cubicBezTo>
                        <a:pt x="83" y="19"/>
                        <a:pt x="0" y="6"/>
                        <a:pt x="30" y="1"/>
                      </a:cubicBezTo>
                      <a:lnTo>
                        <a:pt x="285" y="0"/>
                      </a:lnTo>
                      <a:cubicBezTo>
                        <a:pt x="296" y="4"/>
                        <a:pt x="300" y="5"/>
                        <a:pt x="296" y="14"/>
                      </a:cubicBezTo>
                      <a:cubicBezTo>
                        <a:pt x="285" y="11"/>
                        <a:pt x="276" y="16"/>
                        <a:pt x="264" y="16"/>
                      </a:cubicBezTo>
                      <a:lnTo>
                        <a:pt x="105" y="31"/>
                      </a:ln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nl-NL"/>
                </a:p>
              </p:txBody>
            </p:sp>
            <p:sp>
              <p:nvSpPr>
                <p:cNvPr id="46124" name="Freeform 44"/>
                <p:cNvSpPr>
                  <a:spLocks/>
                </p:cNvSpPr>
                <p:nvPr userDrawn="1"/>
              </p:nvSpPr>
              <p:spPr bwMode="ltGray">
                <a:xfrm>
                  <a:off x="2853" y="74"/>
                  <a:ext cx="42" cy="25"/>
                </a:xfrm>
                <a:custGeom>
                  <a:avLst/>
                  <a:gdLst/>
                  <a:ahLst/>
                  <a:cxnLst>
                    <a:cxn ang="0">
                      <a:pos x="0" y="25"/>
                    </a:cxn>
                    <a:cxn ang="0">
                      <a:pos x="12" y="29"/>
                    </a:cxn>
                    <a:cxn ang="0">
                      <a:pos x="0" y="25"/>
                    </a:cxn>
                  </a:cxnLst>
                  <a:rect l="0" t="0" r="r" b="b"/>
                  <a:pathLst>
                    <a:path w="41" h="29">
                      <a:moveTo>
                        <a:pt x="0" y="25"/>
                      </a:moveTo>
                      <a:cubicBezTo>
                        <a:pt x="10" y="11"/>
                        <a:pt x="41" y="0"/>
                        <a:pt x="12" y="29"/>
                      </a:cubicBezTo>
                      <a:cubicBezTo>
                        <a:pt x="8" y="28"/>
                        <a:pt x="0" y="25"/>
                        <a:pt x="0" y="25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nl-NL"/>
                </a:p>
              </p:txBody>
            </p:sp>
            <p:sp>
              <p:nvSpPr>
                <p:cNvPr id="46125" name="Freeform 45"/>
                <p:cNvSpPr>
                  <a:spLocks/>
                </p:cNvSpPr>
                <p:nvPr userDrawn="1"/>
              </p:nvSpPr>
              <p:spPr bwMode="ltGray">
                <a:xfrm>
                  <a:off x="1704" y="3"/>
                  <a:ext cx="1022" cy="372"/>
                </a:xfrm>
                <a:custGeom>
                  <a:avLst/>
                  <a:gdLst/>
                  <a:ahLst/>
                  <a:cxnLst>
                    <a:cxn ang="0">
                      <a:pos x="73" y="1"/>
                    </a:cxn>
                    <a:cxn ang="0">
                      <a:pos x="436" y="0"/>
                    </a:cxn>
                    <a:cxn ang="0">
                      <a:pos x="416" y="54"/>
                    </a:cxn>
                    <a:cxn ang="0">
                      <a:pos x="397" y="68"/>
                    </a:cxn>
                    <a:cxn ang="0">
                      <a:pos x="392" y="70"/>
                    </a:cxn>
                    <a:cxn ang="0">
                      <a:pos x="375" y="73"/>
                    </a:cxn>
                    <a:cxn ang="0">
                      <a:pos x="361" y="88"/>
                    </a:cxn>
                    <a:cxn ang="0">
                      <a:pos x="362" y="99"/>
                    </a:cxn>
                    <a:cxn ang="0">
                      <a:pos x="364" y="107"/>
                    </a:cxn>
                    <a:cxn ang="0">
                      <a:pos x="366" y="113"/>
                    </a:cxn>
                    <a:cxn ang="0">
                      <a:pos x="362" y="122"/>
                    </a:cxn>
                    <a:cxn ang="0">
                      <a:pos x="351" y="120"/>
                    </a:cxn>
                    <a:cxn ang="0">
                      <a:pos x="342" y="129"/>
                    </a:cxn>
                    <a:cxn ang="0">
                      <a:pos x="347" y="105"/>
                    </a:cxn>
                    <a:cxn ang="0">
                      <a:pos x="338" y="100"/>
                    </a:cxn>
                    <a:cxn ang="0">
                      <a:pos x="344" y="93"/>
                    </a:cxn>
                    <a:cxn ang="0">
                      <a:pos x="342" y="89"/>
                    </a:cxn>
                    <a:cxn ang="0">
                      <a:pos x="320" y="94"/>
                    </a:cxn>
                    <a:cxn ang="0">
                      <a:pos x="317" y="85"/>
                    </a:cxn>
                    <a:cxn ang="0">
                      <a:pos x="297" y="94"/>
                    </a:cxn>
                    <a:cxn ang="0">
                      <a:pos x="320" y="103"/>
                    </a:cxn>
                    <a:cxn ang="0">
                      <a:pos x="305" y="117"/>
                    </a:cxn>
                    <a:cxn ang="0">
                      <a:pos x="311" y="126"/>
                    </a:cxn>
                    <a:cxn ang="0">
                      <a:pos x="315" y="138"/>
                    </a:cxn>
                    <a:cxn ang="0">
                      <a:pos x="309" y="139"/>
                    </a:cxn>
                    <a:cxn ang="0">
                      <a:pos x="314" y="144"/>
                    </a:cxn>
                    <a:cxn ang="0">
                      <a:pos x="307" y="152"/>
                    </a:cxn>
                    <a:cxn ang="0">
                      <a:pos x="0" y="149"/>
                    </a:cxn>
                    <a:cxn ang="0">
                      <a:pos x="73" y="1"/>
                    </a:cxn>
                  </a:cxnLst>
                  <a:rect l="0" t="0" r="r" b="b"/>
                  <a:pathLst>
                    <a:path w="436" h="152">
                      <a:moveTo>
                        <a:pt x="73" y="1"/>
                      </a:moveTo>
                      <a:lnTo>
                        <a:pt x="436" y="0"/>
                      </a:lnTo>
                      <a:cubicBezTo>
                        <a:pt x="430" y="15"/>
                        <a:pt x="429" y="42"/>
                        <a:pt x="416" y="54"/>
                      </a:cubicBezTo>
                      <a:cubicBezTo>
                        <a:pt x="410" y="60"/>
                        <a:pt x="405" y="63"/>
                        <a:pt x="397" y="68"/>
                      </a:cubicBezTo>
                      <a:cubicBezTo>
                        <a:pt x="396" y="69"/>
                        <a:pt x="392" y="70"/>
                        <a:pt x="392" y="70"/>
                      </a:cubicBezTo>
                      <a:cubicBezTo>
                        <a:pt x="377" y="63"/>
                        <a:pt x="385" y="68"/>
                        <a:pt x="375" y="73"/>
                      </a:cubicBezTo>
                      <a:cubicBezTo>
                        <a:pt x="371" y="82"/>
                        <a:pt x="371" y="83"/>
                        <a:pt x="361" y="88"/>
                      </a:cubicBezTo>
                      <a:cubicBezTo>
                        <a:pt x="359" y="92"/>
                        <a:pt x="364" y="93"/>
                        <a:pt x="362" y="99"/>
                      </a:cubicBezTo>
                      <a:cubicBezTo>
                        <a:pt x="363" y="102"/>
                        <a:pt x="364" y="105"/>
                        <a:pt x="364" y="107"/>
                      </a:cubicBezTo>
                      <a:cubicBezTo>
                        <a:pt x="365" y="109"/>
                        <a:pt x="366" y="111"/>
                        <a:pt x="366" y="113"/>
                      </a:cubicBezTo>
                      <a:cubicBezTo>
                        <a:pt x="365" y="115"/>
                        <a:pt x="364" y="120"/>
                        <a:pt x="362" y="122"/>
                      </a:cubicBezTo>
                      <a:cubicBezTo>
                        <a:pt x="359" y="123"/>
                        <a:pt x="354" y="119"/>
                        <a:pt x="351" y="120"/>
                      </a:cubicBezTo>
                      <a:cubicBezTo>
                        <a:pt x="347" y="129"/>
                        <a:pt x="352" y="127"/>
                        <a:pt x="342" y="129"/>
                      </a:cubicBezTo>
                      <a:cubicBezTo>
                        <a:pt x="340" y="123"/>
                        <a:pt x="345" y="111"/>
                        <a:pt x="347" y="105"/>
                      </a:cubicBezTo>
                      <a:cubicBezTo>
                        <a:pt x="347" y="100"/>
                        <a:pt x="338" y="102"/>
                        <a:pt x="338" y="100"/>
                      </a:cubicBezTo>
                      <a:cubicBezTo>
                        <a:pt x="338" y="98"/>
                        <a:pt x="344" y="95"/>
                        <a:pt x="344" y="93"/>
                      </a:cubicBezTo>
                      <a:cubicBezTo>
                        <a:pt x="344" y="92"/>
                        <a:pt x="344" y="89"/>
                        <a:pt x="342" y="89"/>
                      </a:cubicBezTo>
                      <a:cubicBezTo>
                        <a:pt x="339" y="89"/>
                        <a:pt x="324" y="94"/>
                        <a:pt x="320" y="94"/>
                      </a:cubicBezTo>
                      <a:cubicBezTo>
                        <a:pt x="317" y="86"/>
                        <a:pt x="328" y="88"/>
                        <a:pt x="317" y="85"/>
                      </a:cubicBezTo>
                      <a:cubicBezTo>
                        <a:pt x="311" y="91"/>
                        <a:pt x="306" y="93"/>
                        <a:pt x="297" y="94"/>
                      </a:cubicBezTo>
                      <a:cubicBezTo>
                        <a:pt x="300" y="104"/>
                        <a:pt x="307" y="101"/>
                        <a:pt x="320" y="103"/>
                      </a:cubicBezTo>
                      <a:cubicBezTo>
                        <a:pt x="318" y="109"/>
                        <a:pt x="311" y="111"/>
                        <a:pt x="305" y="117"/>
                      </a:cubicBezTo>
                      <a:lnTo>
                        <a:pt x="311" y="126"/>
                      </a:lnTo>
                      <a:lnTo>
                        <a:pt x="315" y="138"/>
                      </a:lnTo>
                      <a:lnTo>
                        <a:pt x="309" y="139"/>
                      </a:lnTo>
                      <a:lnTo>
                        <a:pt x="314" y="144"/>
                      </a:lnTo>
                      <a:lnTo>
                        <a:pt x="307" y="152"/>
                      </a:lnTo>
                      <a:lnTo>
                        <a:pt x="0" y="149"/>
                      </a:lnTo>
                      <a:lnTo>
                        <a:pt x="73" y="1"/>
                      </a:ln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nl-NL"/>
                </a:p>
              </p:txBody>
            </p:sp>
            <p:sp>
              <p:nvSpPr>
                <p:cNvPr id="46126" name="Freeform 46"/>
                <p:cNvSpPr>
                  <a:spLocks/>
                </p:cNvSpPr>
                <p:nvPr userDrawn="1"/>
              </p:nvSpPr>
              <p:spPr bwMode="ltGray">
                <a:xfrm>
                  <a:off x="2729" y="-9"/>
                  <a:ext cx="47" cy="134"/>
                </a:xfrm>
                <a:custGeom>
                  <a:avLst/>
                  <a:gdLst/>
                  <a:ahLst/>
                  <a:cxnLst>
                    <a:cxn ang="0">
                      <a:pos x="5" y="156"/>
                    </a:cxn>
                    <a:cxn ang="0">
                      <a:pos x="15" y="108"/>
                    </a:cxn>
                    <a:cxn ang="0">
                      <a:pos x="17" y="68"/>
                    </a:cxn>
                    <a:cxn ang="0">
                      <a:pos x="11" y="40"/>
                    </a:cxn>
                    <a:cxn ang="0">
                      <a:pos x="17" y="12"/>
                    </a:cxn>
                    <a:cxn ang="0">
                      <a:pos x="21" y="0"/>
                    </a:cxn>
                    <a:cxn ang="0">
                      <a:pos x="31" y="30"/>
                    </a:cxn>
                    <a:cxn ang="0">
                      <a:pos x="47" y="98"/>
                    </a:cxn>
                    <a:cxn ang="0">
                      <a:pos x="31" y="108"/>
                    </a:cxn>
                    <a:cxn ang="0">
                      <a:pos x="23" y="126"/>
                    </a:cxn>
                    <a:cxn ang="0">
                      <a:pos x="21" y="132"/>
                    </a:cxn>
                    <a:cxn ang="0">
                      <a:pos x="27" y="134"/>
                    </a:cxn>
                    <a:cxn ang="0">
                      <a:pos x="31" y="146"/>
                    </a:cxn>
                    <a:cxn ang="0">
                      <a:pos x="13" y="148"/>
                    </a:cxn>
                    <a:cxn ang="0">
                      <a:pos x="7" y="160"/>
                    </a:cxn>
                    <a:cxn ang="0">
                      <a:pos x="3" y="154"/>
                    </a:cxn>
                    <a:cxn ang="0">
                      <a:pos x="5" y="156"/>
                    </a:cxn>
                  </a:cxnLst>
                  <a:rect l="0" t="0" r="r" b="b"/>
                  <a:pathLst>
                    <a:path w="47" h="165">
                      <a:moveTo>
                        <a:pt x="5" y="156"/>
                      </a:moveTo>
                      <a:cubicBezTo>
                        <a:pt x="0" y="141"/>
                        <a:pt x="1" y="118"/>
                        <a:pt x="15" y="108"/>
                      </a:cubicBezTo>
                      <a:cubicBezTo>
                        <a:pt x="16" y="95"/>
                        <a:pt x="17" y="81"/>
                        <a:pt x="17" y="68"/>
                      </a:cubicBezTo>
                      <a:cubicBezTo>
                        <a:pt x="17" y="58"/>
                        <a:pt x="11" y="40"/>
                        <a:pt x="11" y="40"/>
                      </a:cubicBezTo>
                      <a:cubicBezTo>
                        <a:pt x="14" y="20"/>
                        <a:pt x="11" y="29"/>
                        <a:pt x="17" y="12"/>
                      </a:cubicBezTo>
                      <a:cubicBezTo>
                        <a:pt x="18" y="8"/>
                        <a:pt x="21" y="0"/>
                        <a:pt x="21" y="0"/>
                      </a:cubicBezTo>
                      <a:cubicBezTo>
                        <a:pt x="38" y="6"/>
                        <a:pt x="33" y="7"/>
                        <a:pt x="31" y="30"/>
                      </a:cubicBezTo>
                      <a:cubicBezTo>
                        <a:pt x="38" y="52"/>
                        <a:pt x="40" y="76"/>
                        <a:pt x="47" y="98"/>
                      </a:cubicBezTo>
                      <a:cubicBezTo>
                        <a:pt x="44" y="116"/>
                        <a:pt x="45" y="113"/>
                        <a:pt x="31" y="108"/>
                      </a:cubicBezTo>
                      <a:cubicBezTo>
                        <a:pt x="25" y="118"/>
                        <a:pt x="28" y="112"/>
                        <a:pt x="23" y="126"/>
                      </a:cubicBezTo>
                      <a:cubicBezTo>
                        <a:pt x="22" y="128"/>
                        <a:pt x="21" y="132"/>
                        <a:pt x="21" y="132"/>
                      </a:cubicBezTo>
                      <a:cubicBezTo>
                        <a:pt x="23" y="133"/>
                        <a:pt x="26" y="132"/>
                        <a:pt x="27" y="134"/>
                      </a:cubicBezTo>
                      <a:cubicBezTo>
                        <a:pt x="29" y="137"/>
                        <a:pt x="31" y="146"/>
                        <a:pt x="31" y="146"/>
                      </a:cubicBezTo>
                      <a:cubicBezTo>
                        <a:pt x="27" y="165"/>
                        <a:pt x="23" y="155"/>
                        <a:pt x="13" y="148"/>
                      </a:cubicBezTo>
                      <a:cubicBezTo>
                        <a:pt x="11" y="152"/>
                        <a:pt x="11" y="160"/>
                        <a:pt x="7" y="160"/>
                      </a:cubicBezTo>
                      <a:cubicBezTo>
                        <a:pt x="5" y="160"/>
                        <a:pt x="4" y="156"/>
                        <a:pt x="3" y="154"/>
                      </a:cubicBezTo>
                      <a:cubicBezTo>
                        <a:pt x="3" y="153"/>
                        <a:pt x="4" y="155"/>
                        <a:pt x="5" y="156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nl-NL"/>
                </a:p>
              </p:txBody>
            </p:sp>
            <p:sp>
              <p:nvSpPr>
                <p:cNvPr id="46127" name="Freeform 47"/>
                <p:cNvSpPr>
                  <a:spLocks/>
                </p:cNvSpPr>
                <p:nvPr userDrawn="1"/>
              </p:nvSpPr>
              <p:spPr bwMode="ltGray">
                <a:xfrm>
                  <a:off x="2701" y="103"/>
                  <a:ext cx="138" cy="84"/>
                </a:xfrm>
                <a:custGeom>
                  <a:avLst/>
                  <a:gdLst/>
                  <a:ahLst/>
                  <a:cxnLst>
                    <a:cxn ang="0">
                      <a:pos x="26" y="61"/>
                    </a:cxn>
                    <a:cxn ang="0">
                      <a:pos x="30" y="43"/>
                    </a:cxn>
                    <a:cxn ang="0">
                      <a:pos x="50" y="33"/>
                    </a:cxn>
                    <a:cxn ang="0">
                      <a:pos x="54" y="45"/>
                    </a:cxn>
                    <a:cxn ang="0">
                      <a:pos x="66" y="49"/>
                    </a:cxn>
                    <a:cxn ang="0">
                      <a:pos x="80" y="55"/>
                    </a:cxn>
                    <a:cxn ang="0">
                      <a:pos x="116" y="33"/>
                    </a:cxn>
                    <a:cxn ang="0">
                      <a:pos x="130" y="17"/>
                    </a:cxn>
                    <a:cxn ang="0">
                      <a:pos x="138" y="11"/>
                    </a:cxn>
                    <a:cxn ang="0">
                      <a:pos x="106" y="49"/>
                    </a:cxn>
                    <a:cxn ang="0">
                      <a:pos x="84" y="67"/>
                    </a:cxn>
                    <a:cxn ang="0">
                      <a:pos x="66" y="81"/>
                    </a:cxn>
                    <a:cxn ang="0">
                      <a:pos x="48" y="103"/>
                    </a:cxn>
                    <a:cxn ang="0">
                      <a:pos x="26" y="89"/>
                    </a:cxn>
                    <a:cxn ang="0">
                      <a:pos x="20" y="87"/>
                    </a:cxn>
                    <a:cxn ang="0">
                      <a:pos x="22" y="97"/>
                    </a:cxn>
                    <a:cxn ang="0">
                      <a:pos x="0" y="97"/>
                    </a:cxn>
                    <a:cxn ang="0">
                      <a:pos x="10" y="79"/>
                    </a:cxn>
                    <a:cxn ang="0">
                      <a:pos x="26" y="61"/>
                    </a:cxn>
                  </a:cxnLst>
                  <a:rect l="0" t="0" r="r" b="b"/>
                  <a:pathLst>
                    <a:path w="138" h="103">
                      <a:moveTo>
                        <a:pt x="26" y="61"/>
                      </a:moveTo>
                      <a:cubicBezTo>
                        <a:pt x="29" y="53"/>
                        <a:pt x="33" y="51"/>
                        <a:pt x="30" y="43"/>
                      </a:cubicBezTo>
                      <a:cubicBezTo>
                        <a:pt x="33" y="27"/>
                        <a:pt x="37" y="24"/>
                        <a:pt x="50" y="33"/>
                      </a:cubicBezTo>
                      <a:cubicBezTo>
                        <a:pt x="51" y="37"/>
                        <a:pt x="53" y="41"/>
                        <a:pt x="54" y="45"/>
                      </a:cubicBezTo>
                      <a:cubicBezTo>
                        <a:pt x="55" y="49"/>
                        <a:pt x="66" y="49"/>
                        <a:pt x="66" y="49"/>
                      </a:cubicBezTo>
                      <a:cubicBezTo>
                        <a:pt x="75" y="43"/>
                        <a:pt x="77" y="45"/>
                        <a:pt x="80" y="55"/>
                      </a:cubicBezTo>
                      <a:cubicBezTo>
                        <a:pt x="92" y="47"/>
                        <a:pt x="101" y="37"/>
                        <a:pt x="116" y="33"/>
                      </a:cubicBezTo>
                      <a:cubicBezTo>
                        <a:pt x="125" y="19"/>
                        <a:pt x="120" y="24"/>
                        <a:pt x="130" y="17"/>
                      </a:cubicBezTo>
                      <a:cubicBezTo>
                        <a:pt x="134" y="11"/>
                        <a:pt x="134" y="0"/>
                        <a:pt x="138" y="11"/>
                      </a:cubicBezTo>
                      <a:cubicBezTo>
                        <a:pt x="135" y="31"/>
                        <a:pt x="126" y="45"/>
                        <a:pt x="106" y="49"/>
                      </a:cubicBezTo>
                      <a:cubicBezTo>
                        <a:pt x="97" y="55"/>
                        <a:pt x="93" y="61"/>
                        <a:pt x="84" y="67"/>
                      </a:cubicBezTo>
                      <a:cubicBezTo>
                        <a:pt x="80" y="79"/>
                        <a:pt x="79" y="79"/>
                        <a:pt x="66" y="81"/>
                      </a:cubicBezTo>
                      <a:cubicBezTo>
                        <a:pt x="60" y="90"/>
                        <a:pt x="57" y="97"/>
                        <a:pt x="48" y="103"/>
                      </a:cubicBezTo>
                      <a:cubicBezTo>
                        <a:pt x="42" y="94"/>
                        <a:pt x="37" y="93"/>
                        <a:pt x="26" y="89"/>
                      </a:cubicBezTo>
                      <a:cubicBezTo>
                        <a:pt x="24" y="88"/>
                        <a:pt x="20" y="87"/>
                        <a:pt x="20" y="87"/>
                      </a:cubicBezTo>
                      <a:cubicBezTo>
                        <a:pt x="10" y="90"/>
                        <a:pt x="14" y="94"/>
                        <a:pt x="22" y="97"/>
                      </a:cubicBezTo>
                      <a:cubicBezTo>
                        <a:pt x="14" y="103"/>
                        <a:pt x="9" y="100"/>
                        <a:pt x="0" y="97"/>
                      </a:cubicBezTo>
                      <a:cubicBezTo>
                        <a:pt x="2" y="87"/>
                        <a:pt x="1" y="82"/>
                        <a:pt x="10" y="79"/>
                      </a:cubicBezTo>
                      <a:cubicBezTo>
                        <a:pt x="15" y="63"/>
                        <a:pt x="14" y="69"/>
                        <a:pt x="26" y="61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nl-NL"/>
                </a:p>
              </p:txBody>
            </p:sp>
            <p:sp>
              <p:nvSpPr>
                <p:cNvPr id="46128" name="Freeform 48"/>
                <p:cNvSpPr>
                  <a:spLocks/>
                </p:cNvSpPr>
                <p:nvPr userDrawn="1"/>
              </p:nvSpPr>
              <p:spPr bwMode="ltGray">
                <a:xfrm>
                  <a:off x="2553" y="182"/>
                  <a:ext cx="187" cy="176"/>
                </a:xfrm>
                <a:custGeom>
                  <a:avLst/>
                  <a:gdLst/>
                  <a:ahLst/>
                  <a:cxnLst>
                    <a:cxn ang="0">
                      <a:pos x="158" y="24"/>
                    </a:cxn>
                    <a:cxn ang="0">
                      <a:pos x="160" y="6"/>
                    </a:cxn>
                    <a:cxn ang="0">
                      <a:pos x="170" y="0"/>
                    </a:cxn>
                    <a:cxn ang="0">
                      <a:pos x="182" y="24"/>
                    </a:cxn>
                    <a:cxn ang="0">
                      <a:pos x="188" y="42"/>
                    </a:cxn>
                    <a:cxn ang="0">
                      <a:pos x="178" y="58"/>
                    </a:cxn>
                    <a:cxn ang="0">
                      <a:pos x="170" y="76"/>
                    </a:cxn>
                    <a:cxn ang="0">
                      <a:pos x="162" y="126"/>
                    </a:cxn>
                    <a:cxn ang="0">
                      <a:pos x="144" y="136"/>
                    </a:cxn>
                    <a:cxn ang="0">
                      <a:pos x="120" y="138"/>
                    </a:cxn>
                    <a:cxn ang="0">
                      <a:pos x="112" y="124"/>
                    </a:cxn>
                    <a:cxn ang="0">
                      <a:pos x="102" y="146"/>
                    </a:cxn>
                    <a:cxn ang="0">
                      <a:pos x="90" y="150"/>
                    </a:cxn>
                    <a:cxn ang="0">
                      <a:pos x="80" y="132"/>
                    </a:cxn>
                    <a:cxn ang="0">
                      <a:pos x="58" y="144"/>
                    </a:cxn>
                    <a:cxn ang="0">
                      <a:pos x="76" y="142"/>
                    </a:cxn>
                    <a:cxn ang="0">
                      <a:pos x="78" y="160"/>
                    </a:cxn>
                    <a:cxn ang="0">
                      <a:pos x="58" y="166"/>
                    </a:cxn>
                    <a:cxn ang="0">
                      <a:pos x="34" y="166"/>
                    </a:cxn>
                    <a:cxn ang="0">
                      <a:pos x="36" y="154"/>
                    </a:cxn>
                    <a:cxn ang="0">
                      <a:pos x="46" y="144"/>
                    </a:cxn>
                    <a:cxn ang="0">
                      <a:pos x="34" y="148"/>
                    </a:cxn>
                    <a:cxn ang="0">
                      <a:pos x="26" y="166"/>
                    </a:cxn>
                    <a:cxn ang="0">
                      <a:pos x="30" y="190"/>
                    </a:cxn>
                    <a:cxn ang="0">
                      <a:pos x="14" y="200"/>
                    </a:cxn>
                    <a:cxn ang="0">
                      <a:pos x="0" y="214"/>
                    </a:cxn>
                    <a:cxn ang="0">
                      <a:pos x="8" y="188"/>
                    </a:cxn>
                    <a:cxn ang="0">
                      <a:pos x="0" y="164"/>
                    </a:cxn>
                    <a:cxn ang="0">
                      <a:pos x="14" y="152"/>
                    </a:cxn>
                    <a:cxn ang="0">
                      <a:pos x="32" y="134"/>
                    </a:cxn>
                    <a:cxn ang="0">
                      <a:pos x="44" y="118"/>
                    </a:cxn>
                    <a:cxn ang="0">
                      <a:pos x="72" y="116"/>
                    </a:cxn>
                    <a:cxn ang="0">
                      <a:pos x="84" y="112"/>
                    </a:cxn>
                    <a:cxn ang="0">
                      <a:pos x="114" y="78"/>
                    </a:cxn>
                    <a:cxn ang="0">
                      <a:pos x="120" y="92"/>
                    </a:cxn>
                    <a:cxn ang="0">
                      <a:pos x="132" y="76"/>
                    </a:cxn>
                    <a:cxn ang="0">
                      <a:pos x="150" y="54"/>
                    </a:cxn>
                    <a:cxn ang="0">
                      <a:pos x="154" y="42"/>
                    </a:cxn>
                    <a:cxn ang="0">
                      <a:pos x="148" y="38"/>
                    </a:cxn>
                    <a:cxn ang="0">
                      <a:pos x="152" y="32"/>
                    </a:cxn>
                    <a:cxn ang="0">
                      <a:pos x="158" y="24"/>
                    </a:cxn>
                  </a:cxnLst>
                  <a:rect l="0" t="0" r="r" b="b"/>
                  <a:pathLst>
                    <a:path w="188" h="214">
                      <a:moveTo>
                        <a:pt x="158" y="24"/>
                      </a:moveTo>
                      <a:cubicBezTo>
                        <a:pt x="156" y="18"/>
                        <a:pt x="160" y="6"/>
                        <a:pt x="160" y="6"/>
                      </a:cubicBezTo>
                      <a:cubicBezTo>
                        <a:pt x="167" y="16"/>
                        <a:pt x="167" y="8"/>
                        <a:pt x="170" y="0"/>
                      </a:cubicBezTo>
                      <a:cubicBezTo>
                        <a:pt x="181" y="4"/>
                        <a:pt x="179" y="14"/>
                        <a:pt x="182" y="24"/>
                      </a:cubicBezTo>
                      <a:cubicBezTo>
                        <a:pt x="184" y="30"/>
                        <a:pt x="188" y="42"/>
                        <a:pt x="188" y="42"/>
                      </a:cubicBezTo>
                      <a:cubicBezTo>
                        <a:pt x="183" y="56"/>
                        <a:pt x="188" y="52"/>
                        <a:pt x="178" y="58"/>
                      </a:cubicBezTo>
                      <a:cubicBezTo>
                        <a:pt x="174" y="63"/>
                        <a:pt x="170" y="76"/>
                        <a:pt x="170" y="76"/>
                      </a:cubicBezTo>
                      <a:cubicBezTo>
                        <a:pt x="169" y="100"/>
                        <a:pt x="173" y="110"/>
                        <a:pt x="162" y="126"/>
                      </a:cubicBezTo>
                      <a:cubicBezTo>
                        <a:pt x="150" y="118"/>
                        <a:pt x="155" y="132"/>
                        <a:pt x="144" y="136"/>
                      </a:cubicBezTo>
                      <a:cubicBezTo>
                        <a:pt x="135" y="134"/>
                        <a:pt x="129" y="135"/>
                        <a:pt x="120" y="138"/>
                      </a:cubicBezTo>
                      <a:cubicBezTo>
                        <a:pt x="114" y="129"/>
                        <a:pt x="122" y="127"/>
                        <a:pt x="112" y="124"/>
                      </a:cubicBezTo>
                      <a:cubicBezTo>
                        <a:pt x="108" y="130"/>
                        <a:pt x="108" y="142"/>
                        <a:pt x="102" y="146"/>
                      </a:cubicBezTo>
                      <a:cubicBezTo>
                        <a:pt x="98" y="148"/>
                        <a:pt x="90" y="150"/>
                        <a:pt x="90" y="150"/>
                      </a:cubicBezTo>
                      <a:cubicBezTo>
                        <a:pt x="87" y="141"/>
                        <a:pt x="89" y="135"/>
                        <a:pt x="80" y="132"/>
                      </a:cubicBezTo>
                      <a:cubicBezTo>
                        <a:pt x="68" y="134"/>
                        <a:pt x="65" y="134"/>
                        <a:pt x="58" y="144"/>
                      </a:cubicBezTo>
                      <a:cubicBezTo>
                        <a:pt x="66" y="150"/>
                        <a:pt x="68" y="147"/>
                        <a:pt x="76" y="142"/>
                      </a:cubicBezTo>
                      <a:cubicBezTo>
                        <a:pt x="81" y="146"/>
                        <a:pt x="85" y="155"/>
                        <a:pt x="78" y="160"/>
                      </a:cubicBezTo>
                      <a:cubicBezTo>
                        <a:pt x="75" y="162"/>
                        <a:pt x="62" y="165"/>
                        <a:pt x="58" y="166"/>
                      </a:cubicBezTo>
                      <a:cubicBezTo>
                        <a:pt x="48" y="173"/>
                        <a:pt x="44" y="173"/>
                        <a:pt x="34" y="166"/>
                      </a:cubicBezTo>
                      <a:cubicBezTo>
                        <a:pt x="35" y="162"/>
                        <a:pt x="34" y="158"/>
                        <a:pt x="36" y="154"/>
                      </a:cubicBezTo>
                      <a:cubicBezTo>
                        <a:pt x="38" y="150"/>
                        <a:pt x="55" y="146"/>
                        <a:pt x="46" y="144"/>
                      </a:cubicBezTo>
                      <a:cubicBezTo>
                        <a:pt x="42" y="143"/>
                        <a:pt x="34" y="148"/>
                        <a:pt x="34" y="148"/>
                      </a:cubicBezTo>
                      <a:cubicBezTo>
                        <a:pt x="32" y="155"/>
                        <a:pt x="28" y="159"/>
                        <a:pt x="26" y="166"/>
                      </a:cubicBezTo>
                      <a:cubicBezTo>
                        <a:pt x="36" y="182"/>
                        <a:pt x="36" y="173"/>
                        <a:pt x="30" y="190"/>
                      </a:cubicBezTo>
                      <a:cubicBezTo>
                        <a:pt x="28" y="196"/>
                        <a:pt x="14" y="200"/>
                        <a:pt x="14" y="200"/>
                      </a:cubicBezTo>
                      <a:cubicBezTo>
                        <a:pt x="5" y="214"/>
                        <a:pt x="11" y="210"/>
                        <a:pt x="0" y="214"/>
                      </a:cubicBezTo>
                      <a:cubicBezTo>
                        <a:pt x="2" y="202"/>
                        <a:pt x="5" y="198"/>
                        <a:pt x="8" y="188"/>
                      </a:cubicBezTo>
                      <a:cubicBezTo>
                        <a:pt x="6" y="178"/>
                        <a:pt x="3" y="173"/>
                        <a:pt x="0" y="164"/>
                      </a:cubicBezTo>
                      <a:cubicBezTo>
                        <a:pt x="3" y="156"/>
                        <a:pt x="7" y="157"/>
                        <a:pt x="14" y="152"/>
                      </a:cubicBezTo>
                      <a:cubicBezTo>
                        <a:pt x="18" y="141"/>
                        <a:pt x="23" y="140"/>
                        <a:pt x="32" y="134"/>
                      </a:cubicBezTo>
                      <a:cubicBezTo>
                        <a:pt x="37" y="127"/>
                        <a:pt x="37" y="123"/>
                        <a:pt x="44" y="118"/>
                      </a:cubicBezTo>
                      <a:cubicBezTo>
                        <a:pt x="64" y="121"/>
                        <a:pt x="55" y="122"/>
                        <a:pt x="72" y="116"/>
                      </a:cubicBezTo>
                      <a:cubicBezTo>
                        <a:pt x="76" y="115"/>
                        <a:pt x="84" y="112"/>
                        <a:pt x="84" y="112"/>
                      </a:cubicBezTo>
                      <a:cubicBezTo>
                        <a:pt x="105" y="119"/>
                        <a:pt x="97" y="84"/>
                        <a:pt x="114" y="78"/>
                      </a:cubicBezTo>
                      <a:cubicBezTo>
                        <a:pt x="117" y="87"/>
                        <a:pt x="110" y="89"/>
                        <a:pt x="120" y="92"/>
                      </a:cubicBezTo>
                      <a:cubicBezTo>
                        <a:pt x="125" y="85"/>
                        <a:pt x="125" y="81"/>
                        <a:pt x="132" y="76"/>
                      </a:cubicBezTo>
                      <a:cubicBezTo>
                        <a:pt x="138" y="68"/>
                        <a:pt x="146" y="65"/>
                        <a:pt x="150" y="54"/>
                      </a:cubicBezTo>
                      <a:cubicBezTo>
                        <a:pt x="151" y="50"/>
                        <a:pt x="154" y="42"/>
                        <a:pt x="154" y="42"/>
                      </a:cubicBezTo>
                      <a:cubicBezTo>
                        <a:pt x="152" y="41"/>
                        <a:pt x="148" y="40"/>
                        <a:pt x="148" y="38"/>
                      </a:cubicBezTo>
                      <a:cubicBezTo>
                        <a:pt x="148" y="36"/>
                        <a:pt x="161" y="33"/>
                        <a:pt x="152" y="32"/>
                      </a:cubicBezTo>
                      <a:lnTo>
                        <a:pt x="158" y="24"/>
                      </a:ln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nl-NL"/>
                </a:p>
              </p:txBody>
            </p:sp>
            <p:sp>
              <p:nvSpPr>
                <p:cNvPr id="46129" name="Freeform 49"/>
                <p:cNvSpPr>
                  <a:spLocks/>
                </p:cNvSpPr>
                <p:nvPr userDrawn="1"/>
              </p:nvSpPr>
              <p:spPr bwMode="ltGray">
                <a:xfrm>
                  <a:off x="2677" y="233"/>
                  <a:ext cx="14" cy="10"/>
                </a:xfrm>
                <a:custGeom>
                  <a:avLst/>
                  <a:gdLst/>
                  <a:ahLst/>
                  <a:cxnLst>
                    <a:cxn ang="0">
                      <a:pos x="0" y="9"/>
                    </a:cxn>
                    <a:cxn ang="0">
                      <a:pos x="4" y="13"/>
                    </a:cxn>
                    <a:cxn ang="0">
                      <a:pos x="0" y="9"/>
                    </a:cxn>
                  </a:cxnLst>
                  <a:rect l="0" t="0" r="r" b="b"/>
                  <a:pathLst>
                    <a:path w="13" h="13">
                      <a:moveTo>
                        <a:pt x="0" y="9"/>
                      </a:moveTo>
                      <a:cubicBezTo>
                        <a:pt x="6" y="0"/>
                        <a:pt x="13" y="7"/>
                        <a:pt x="4" y="13"/>
                      </a:cubicBezTo>
                      <a:cubicBezTo>
                        <a:pt x="0" y="6"/>
                        <a:pt x="0" y="5"/>
                        <a:pt x="0" y="9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nl-NL"/>
                </a:p>
              </p:txBody>
            </p:sp>
            <p:sp>
              <p:nvSpPr>
                <p:cNvPr id="46130" name="Freeform 50"/>
                <p:cNvSpPr>
                  <a:spLocks/>
                </p:cNvSpPr>
                <p:nvPr userDrawn="1"/>
              </p:nvSpPr>
              <p:spPr bwMode="ltGray">
                <a:xfrm>
                  <a:off x="1627" y="353"/>
                  <a:ext cx="813" cy="462"/>
                </a:xfrm>
                <a:custGeom>
                  <a:avLst/>
                  <a:gdLst/>
                  <a:ahLst/>
                  <a:cxnLst>
                    <a:cxn ang="0">
                      <a:pos x="812" y="26"/>
                    </a:cxn>
                    <a:cxn ang="0">
                      <a:pos x="778" y="78"/>
                    </a:cxn>
                    <a:cxn ang="0">
                      <a:pos x="748" y="122"/>
                    </a:cxn>
                    <a:cxn ang="0">
                      <a:pos x="722" y="142"/>
                    </a:cxn>
                    <a:cxn ang="0">
                      <a:pos x="634" y="180"/>
                    </a:cxn>
                    <a:cxn ang="0">
                      <a:pos x="632" y="210"/>
                    </a:cxn>
                    <a:cxn ang="0">
                      <a:pos x="604" y="230"/>
                    </a:cxn>
                    <a:cxn ang="0">
                      <a:pos x="620" y="178"/>
                    </a:cxn>
                    <a:cxn ang="0">
                      <a:pos x="576" y="188"/>
                    </a:cxn>
                    <a:cxn ang="0">
                      <a:pos x="556" y="218"/>
                    </a:cxn>
                    <a:cxn ang="0">
                      <a:pos x="596" y="280"/>
                    </a:cxn>
                    <a:cxn ang="0">
                      <a:pos x="594" y="368"/>
                    </a:cxn>
                    <a:cxn ang="0">
                      <a:pos x="542" y="406"/>
                    </a:cxn>
                    <a:cxn ang="0">
                      <a:pos x="522" y="386"/>
                    </a:cxn>
                    <a:cxn ang="0">
                      <a:pos x="482" y="348"/>
                    </a:cxn>
                    <a:cxn ang="0">
                      <a:pos x="462" y="348"/>
                    </a:cxn>
                    <a:cxn ang="0">
                      <a:pos x="450" y="394"/>
                    </a:cxn>
                    <a:cxn ang="0">
                      <a:pos x="500" y="464"/>
                    </a:cxn>
                    <a:cxn ang="0">
                      <a:pos x="510" y="524"/>
                    </a:cxn>
                    <a:cxn ang="0">
                      <a:pos x="526" y="560"/>
                    </a:cxn>
                    <a:cxn ang="0">
                      <a:pos x="492" y="544"/>
                    </a:cxn>
                    <a:cxn ang="0">
                      <a:pos x="470" y="518"/>
                    </a:cxn>
                    <a:cxn ang="0">
                      <a:pos x="422" y="424"/>
                    </a:cxn>
                    <a:cxn ang="0">
                      <a:pos x="426" y="310"/>
                    </a:cxn>
                    <a:cxn ang="0">
                      <a:pos x="422" y="268"/>
                    </a:cxn>
                    <a:cxn ang="0">
                      <a:pos x="412" y="276"/>
                    </a:cxn>
                    <a:cxn ang="0">
                      <a:pos x="386" y="266"/>
                    </a:cxn>
                    <a:cxn ang="0">
                      <a:pos x="360" y="170"/>
                    </a:cxn>
                    <a:cxn ang="0">
                      <a:pos x="330" y="166"/>
                    </a:cxn>
                    <a:cxn ang="0">
                      <a:pos x="288" y="172"/>
                    </a:cxn>
                    <a:cxn ang="0">
                      <a:pos x="242" y="232"/>
                    </a:cxn>
                    <a:cxn ang="0">
                      <a:pos x="196" y="268"/>
                    </a:cxn>
                    <a:cxn ang="0">
                      <a:pos x="184" y="274"/>
                    </a:cxn>
                    <a:cxn ang="0">
                      <a:pos x="160" y="328"/>
                    </a:cxn>
                    <a:cxn ang="0">
                      <a:pos x="152" y="354"/>
                    </a:cxn>
                    <a:cxn ang="0">
                      <a:pos x="128" y="404"/>
                    </a:cxn>
                    <a:cxn ang="0">
                      <a:pos x="94" y="392"/>
                    </a:cxn>
                    <a:cxn ang="0">
                      <a:pos x="66" y="258"/>
                    </a:cxn>
                    <a:cxn ang="0">
                      <a:pos x="72" y="156"/>
                    </a:cxn>
                    <a:cxn ang="0">
                      <a:pos x="44" y="180"/>
                    </a:cxn>
                    <a:cxn ang="0">
                      <a:pos x="20" y="150"/>
                    </a:cxn>
                    <a:cxn ang="0">
                      <a:pos x="24" y="138"/>
                    </a:cxn>
                    <a:cxn ang="0">
                      <a:pos x="0" y="92"/>
                    </a:cxn>
                    <a:cxn ang="0">
                      <a:pos x="798" y="6"/>
                    </a:cxn>
                  </a:cxnLst>
                  <a:rect l="0" t="0" r="r" b="b"/>
                  <a:pathLst>
                    <a:path w="812" h="564">
                      <a:moveTo>
                        <a:pt x="798" y="6"/>
                      </a:moveTo>
                      <a:cubicBezTo>
                        <a:pt x="801" y="15"/>
                        <a:pt x="809" y="16"/>
                        <a:pt x="812" y="26"/>
                      </a:cubicBezTo>
                      <a:cubicBezTo>
                        <a:pt x="809" y="36"/>
                        <a:pt x="801" y="41"/>
                        <a:pt x="796" y="50"/>
                      </a:cubicBezTo>
                      <a:cubicBezTo>
                        <a:pt x="791" y="61"/>
                        <a:pt x="788" y="71"/>
                        <a:pt x="778" y="78"/>
                      </a:cubicBezTo>
                      <a:cubicBezTo>
                        <a:pt x="773" y="85"/>
                        <a:pt x="771" y="88"/>
                        <a:pt x="774" y="96"/>
                      </a:cubicBezTo>
                      <a:cubicBezTo>
                        <a:pt x="767" y="107"/>
                        <a:pt x="758" y="114"/>
                        <a:pt x="748" y="122"/>
                      </a:cubicBezTo>
                      <a:cubicBezTo>
                        <a:pt x="744" y="125"/>
                        <a:pt x="736" y="130"/>
                        <a:pt x="736" y="130"/>
                      </a:cubicBezTo>
                      <a:cubicBezTo>
                        <a:pt x="740" y="141"/>
                        <a:pt x="731" y="140"/>
                        <a:pt x="722" y="142"/>
                      </a:cubicBezTo>
                      <a:cubicBezTo>
                        <a:pt x="716" y="148"/>
                        <a:pt x="712" y="151"/>
                        <a:pt x="704" y="154"/>
                      </a:cubicBezTo>
                      <a:cubicBezTo>
                        <a:pt x="686" y="150"/>
                        <a:pt x="650" y="169"/>
                        <a:pt x="634" y="180"/>
                      </a:cubicBezTo>
                      <a:cubicBezTo>
                        <a:pt x="636" y="189"/>
                        <a:pt x="631" y="193"/>
                        <a:pt x="640" y="196"/>
                      </a:cubicBezTo>
                      <a:cubicBezTo>
                        <a:pt x="643" y="205"/>
                        <a:pt x="640" y="207"/>
                        <a:pt x="632" y="210"/>
                      </a:cubicBezTo>
                      <a:cubicBezTo>
                        <a:pt x="626" y="219"/>
                        <a:pt x="623" y="226"/>
                        <a:pt x="614" y="232"/>
                      </a:cubicBezTo>
                      <a:cubicBezTo>
                        <a:pt x="611" y="231"/>
                        <a:pt x="606" y="233"/>
                        <a:pt x="604" y="230"/>
                      </a:cubicBezTo>
                      <a:cubicBezTo>
                        <a:pt x="599" y="220"/>
                        <a:pt x="610" y="199"/>
                        <a:pt x="620" y="196"/>
                      </a:cubicBezTo>
                      <a:cubicBezTo>
                        <a:pt x="623" y="187"/>
                        <a:pt x="617" y="187"/>
                        <a:pt x="620" y="178"/>
                      </a:cubicBezTo>
                      <a:cubicBezTo>
                        <a:pt x="617" y="164"/>
                        <a:pt x="609" y="168"/>
                        <a:pt x="598" y="172"/>
                      </a:cubicBezTo>
                      <a:cubicBezTo>
                        <a:pt x="592" y="180"/>
                        <a:pt x="585" y="185"/>
                        <a:pt x="576" y="188"/>
                      </a:cubicBezTo>
                      <a:cubicBezTo>
                        <a:pt x="572" y="194"/>
                        <a:pt x="568" y="200"/>
                        <a:pt x="564" y="206"/>
                      </a:cubicBezTo>
                      <a:cubicBezTo>
                        <a:pt x="561" y="210"/>
                        <a:pt x="556" y="218"/>
                        <a:pt x="556" y="218"/>
                      </a:cubicBezTo>
                      <a:cubicBezTo>
                        <a:pt x="558" y="234"/>
                        <a:pt x="559" y="243"/>
                        <a:pt x="572" y="252"/>
                      </a:cubicBezTo>
                      <a:cubicBezTo>
                        <a:pt x="579" y="262"/>
                        <a:pt x="586" y="273"/>
                        <a:pt x="596" y="280"/>
                      </a:cubicBezTo>
                      <a:cubicBezTo>
                        <a:pt x="598" y="286"/>
                        <a:pt x="602" y="298"/>
                        <a:pt x="602" y="298"/>
                      </a:cubicBezTo>
                      <a:cubicBezTo>
                        <a:pt x="601" y="308"/>
                        <a:pt x="599" y="361"/>
                        <a:pt x="594" y="368"/>
                      </a:cubicBezTo>
                      <a:cubicBezTo>
                        <a:pt x="590" y="374"/>
                        <a:pt x="576" y="378"/>
                        <a:pt x="570" y="382"/>
                      </a:cubicBezTo>
                      <a:cubicBezTo>
                        <a:pt x="563" y="393"/>
                        <a:pt x="550" y="396"/>
                        <a:pt x="542" y="406"/>
                      </a:cubicBezTo>
                      <a:cubicBezTo>
                        <a:pt x="536" y="413"/>
                        <a:pt x="539" y="417"/>
                        <a:pt x="530" y="420"/>
                      </a:cubicBezTo>
                      <a:cubicBezTo>
                        <a:pt x="526" y="408"/>
                        <a:pt x="538" y="391"/>
                        <a:pt x="522" y="386"/>
                      </a:cubicBezTo>
                      <a:cubicBezTo>
                        <a:pt x="516" y="377"/>
                        <a:pt x="510" y="364"/>
                        <a:pt x="502" y="356"/>
                      </a:cubicBezTo>
                      <a:cubicBezTo>
                        <a:pt x="497" y="341"/>
                        <a:pt x="505" y="360"/>
                        <a:pt x="482" y="348"/>
                      </a:cubicBezTo>
                      <a:cubicBezTo>
                        <a:pt x="478" y="346"/>
                        <a:pt x="478" y="339"/>
                        <a:pt x="474" y="336"/>
                      </a:cubicBezTo>
                      <a:cubicBezTo>
                        <a:pt x="470" y="323"/>
                        <a:pt x="466" y="342"/>
                        <a:pt x="462" y="348"/>
                      </a:cubicBezTo>
                      <a:cubicBezTo>
                        <a:pt x="460" y="358"/>
                        <a:pt x="456" y="363"/>
                        <a:pt x="454" y="374"/>
                      </a:cubicBezTo>
                      <a:cubicBezTo>
                        <a:pt x="457" y="383"/>
                        <a:pt x="455" y="387"/>
                        <a:pt x="450" y="394"/>
                      </a:cubicBezTo>
                      <a:cubicBezTo>
                        <a:pt x="454" y="399"/>
                        <a:pt x="464" y="411"/>
                        <a:pt x="466" y="418"/>
                      </a:cubicBezTo>
                      <a:cubicBezTo>
                        <a:pt x="474" y="443"/>
                        <a:pt x="472" y="458"/>
                        <a:pt x="500" y="464"/>
                      </a:cubicBezTo>
                      <a:cubicBezTo>
                        <a:pt x="507" y="469"/>
                        <a:pt x="510" y="474"/>
                        <a:pt x="516" y="480"/>
                      </a:cubicBezTo>
                      <a:cubicBezTo>
                        <a:pt x="511" y="494"/>
                        <a:pt x="513" y="509"/>
                        <a:pt x="510" y="524"/>
                      </a:cubicBezTo>
                      <a:cubicBezTo>
                        <a:pt x="512" y="537"/>
                        <a:pt x="511" y="541"/>
                        <a:pt x="522" y="548"/>
                      </a:cubicBezTo>
                      <a:cubicBezTo>
                        <a:pt x="523" y="552"/>
                        <a:pt x="525" y="556"/>
                        <a:pt x="526" y="560"/>
                      </a:cubicBezTo>
                      <a:cubicBezTo>
                        <a:pt x="527" y="564"/>
                        <a:pt x="514" y="556"/>
                        <a:pt x="514" y="556"/>
                      </a:cubicBezTo>
                      <a:cubicBezTo>
                        <a:pt x="502" y="564"/>
                        <a:pt x="501" y="551"/>
                        <a:pt x="492" y="544"/>
                      </a:cubicBezTo>
                      <a:cubicBezTo>
                        <a:pt x="488" y="541"/>
                        <a:pt x="480" y="536"/>
                        <a:pt x="480" y="536"/>
                      </a:cubicBezTo>
                      <a:cubicBezTo>
                        <a:pt x="471" y="522"/>
                        <a:pt x="474" y="529"/>
                        <a:pt x="470" y="518"/>
                      </a:cubicBezTo>
                      <a:cubicBezTo>
                        <a:pt x="467" y="491"/>
                        <a:pt x="461" y="446"/>
                        <a:pt x="436" y="430"/>
                      </a:cubicBezTo>
                      <a:cubicBezTo>
                        <a:pt x="428" y="433"/>
                        <a:pt x="425" y="433"/>
                        <a:pt x="422" y="424"/>
                      </a:cubicBezTo>
                      <a:cubicBezTo>
                        <a:pt x="427" y="404"/>
                        <a:pt x="432" y="383"/>
                        <a:pt x="438" y="364"/>
                      </a:cubicBezTo>
                      <a:cubicBezTo>
                        <a:pt x="436" y="343"/>
                        <a:pt x="431" y="330"/>
                        <a:pt x="426" y="310"/>
                      </a:cubicBezTo>
                      <a:cubicBezTo>
                        <a:pt x="429" y="302"/>
                        <a:pt x="425" y="300"/>
                        <a:pt x="422" y="292"/>
                      </a:cubicBezTo>
                      <a:cubicBezTo>
                        <a:pt x="424" y="282"/>
                        <a:pt x="428" y="277"/>
                        <a:pt x="422" y="268"/>
                      </a:cubicBezTo>
                      <a:cubicBezTo>
                        <a:pt x="420" y="269"/>
                        <a:pt x="418" y="269"/>
                        <a:pt x="416" y="270"/>
                      </a:cubicBezTo>
                      <a:cubicBezTo>
                        <a:pt x="414" y="272"/>
                        <a:pt x="414" y="275"/>
                        <a:pt x="412" y="276"/>
                      </a:cubicBezTo>
                      <a:cubicBezTo>
                        <a:pt x="408" y="278"/>
                        <a:pt x="400" y="280"/>
                        <a:pt x="400" y="280"/>
                      </a:cubicBezTo>
                      <a:cubicBezTo>
                        <a:pt x="394" y="274"/>
                        <a:pt x="389" y="274"/>
                        <a:pt x="386" y="266"/>
                      </a:cubicBezTo>
                      <a:cubicBezTo>
                        <a:pt x="391" y="251"/>
                        <a:pt x="379" y="206"/>
                        <a:pt x="364" y="196"/>
                      </a:cubicBezTo>
                      <a:cubicBezTo>
                        <a:pt x="357" y="186"/>
                        <a:pt x="358" y="182"/>
                        <a:pt x="360" y="170"/>
                      </a:cubicBezTo>
                      <a:cubicBezTo>
                        <a:pt x="358" y="160"/>
                        <a:pt x="356" y="147"/>
                        <a:pt x="346" y="144"/>
                      </a:cubicBezTo>
                      <a:cubicBezTo>
                        <a:pt x="343" y="154"/>
                        <a:pt x="338" y="160"/>
                        <a:pt x="330" y="166"/>
                      </a:cubicBezTo>
                      <a:cubicBezTo>
                        <a:pt x="323" y="164"/>
                        <a:pt x="308" y="160"/>
                        <a:pt x="308" y="160"/>
                      </a:cubicBezTo>
                      <a:cubicBezTo>
                        <a:pt x="296" y="162"/>
                        <a:pt x="297" y="166"/>
                        <a:pt x="288" y="172"/>
                      </a:cubicBezTo>
                      <a:cubicBezTo>
                        <a:pt x="284" y="185"/>
                        <a:pt x="282" y="191"/>
                        <a:pt x="268" y="196"/>
                      </a:cubicBezTo>
                      <a:cubicBezTo>
                        <a:pt x="264" y="200"/>
                        <a:pt x="243" y="231"/>
                        <a:pt x="242" y="232"/>
                      </a:cubicBezTo>
                      <a:cubicBezTo>
                        <a:pt x="231" y="239"/>
                        <a:pt x="215" y="247"/>
                        <a:pt x="206" y="256"/>
                      </a:cubicBezTo>
                      <a:cubicBezTo>
                        <a:pt x="202" y="260"/>
                        <a:pt x="200" y="265"/>
                        <a:pt x="196" y="268"/>
                      </a:cubicBezTo>
                      <a:cubicBezTo>
                        <a:pt x="194" y="269"/>
                        <a:pt x="192" y="269"/>
                        <a:pt x="190" y="270"/>
                      </a:cubicBezTo>
                      <a:cubicBezTo>
                        <a:pt x="188" y="271"/>
                        <a:pt x="186" y="272"/>
                        <a:pt x="184" y="274"/>
                      </a:cubicBezTo>
                      <a:cubicBezTo>
                        <a:pt x="180" y="278"/>
                        <a:pt x="172" y="286"/>
                        <a:pt x="172" y="286"/>
                      </a:cubicBezTo>
                      <a:cubicBezTo>
                        <a:pt x="167" y="300"/>
                        <a:pt x="165" y="314"/>
                        <a:pt x="160" y="328"/>
                      </a:cubicBezTo>
                      <a:cubicBezTo>
                        <a:pt x="158" y="335"/>
                        <a:pt x="156" y="341"/>
                        <a:pt x="154" y="348"/>
                      </a:cubicBezTo>
                      <a:cubicBezTo>
                        <a:pt x="153" y="350"/>
                        <a:pt x="152" y="354"/>
                        <a:pt x="152" y="354"/>
                      </a:cubicBezTo>
                      <a:cubicBezTo>
                        <a:pt x="152" y="359"/>
                        <a:pt x="156" y="384"/>
                        <a:pt x="146" y="392"/>
                      </a:cubicBezTo>
                      <a:cubicBezTo>
                        <a:pt x="141" y="397"/>
                        <a:pt x="128" y="404"/>
                        <a:pt x="128" y="404"/>
                      </a:cubicBezTo>
                      <a:cubicBezTo>
                        <a:pt x="125" y="412"/>
                        <a:pt x="122" y="421"/>
                        <a:pt x="114" y="424"/>
                      </a:cubicBezTo>
                      <a:cubicBezTo>
                        <a:pt x="100" y="419"/>
                        <a:pt x="97" y="405"/>
                        <a:pt x="94" y="392"/>
                      </a:cubicBezTo>
                      <a:cubicBezTo>
                        <a:pt x="86" y="362"/>
                        <a:pt x="82" y="332"/>
                        <a:pt x="72" y="302"/>
                      </a:cubicBezTo>
                      <a:cubicBezTo>
                        <a:pt x="71" y="281"/>
                        <a:pt x="70" y="275"/>
                        <a:pt x="66" y="258"/>
                      </a:cubicBezTo>
                      <a:cubicBezTo>
                        <a:pt x="66" y="251"/>
                        <a:pt x="68" y="219"/>
                        <a:pt x="64" y="208"/>
                      </a:cubicBezTo>
                      <a:cubicBezTo>
                        <a:pt x="70" y="191"/>
                        <a:pt x="66" y="173"/>
                        <a:pt x="72" y="156"/>
                      </a:cubicBezTo>
                      <a:cubicBezTo>
                        <a:pt x="66" y="139"/>
                        <a:pt x="60" y="168"/>
                        <a:pt x="56" y="172"/>
                      </a:cubicBezTo>
                      <a:cubicBezTo>
                        <a:pt x="53" y="175"/>
                        <a:pt x="44" y="180"/>
                        <a:pt x="44" y="180"/>
                      </a:cubicBezTo>
                      <a:cubicBezTo>
                        <a:pt x="35" y="177"/>
                        <a:pt x="28" y="173"/>
                        <a:pt x="24" y="162"/>
                      </a:cubicBezTo>
                      <a:cubicBezTo>
                        <a:pt x="23" y="158"/>
                        <a:pt x="20" y="150"/>
                        <a:pt x="20" y="150"/>
                      </a:cubicBezTo>
                      <a:cubicBezTo>
                        <a:pt x="30" y="148"/>
                        <a:pt x="30" y="143"/>
                        <a:pt x="38" y="138"/>
                      </a:cubicBezTo>
                      <a:cubicBezTo>
                        <a:pt x="35" y="128"/>
                        <a:pt x="31" y="133"/>
                        <a:pt x="24" y="138"/>
                      </a:cubicBezTo>
                      <a:cubicBezTo>
                        <a:pt x="15" y="135"/>
                        <a:pt x="15" y="132"/>
                        <a:pt x="18" y="124"/>
                      </a:cubicBezTo>
                      <a:cubicBezTo>
                        <a:pt x="11" y="114"/>
                        <a:pt x="9" y="101"/>
                        <a:pt x="0" y="92"/>
                      </a:cubicBezTo>
                      <a:lnTo>
                        <a:pt x="76" y="0"/>
                      </a:lnTo>
                      <a:lnTo>
                        <a:pt x="798" y="6"/>
                      </a:ln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nl-NL"/>
                </a:p>
              </p:txBody>
            </p:sp>
            <p:sp>
              <p:nvSpPr>
                <p:cNvPr id="46131" name="Freeform 51"/>
                <p:cNvSpPr>
                  <a:spLocks/>
                </p:cNvSpPr>
                <p:nvPr userDrawn="1"/>
              </p:nvSpPr>
              <p:spPr bwMode="ltGray">
                <a:xfrm>
                  <a:off x="1770" y="671"/>
                  <a:ext cx="45" cy="71"/>
                </a:xfrm>
                <a:custGeom>
                  <a:avLst/>
                  <a:gdLst/>
                  <a:ahLst/>
                  <a:cxnLst>
                    <a:cxn ang="0">
                      <a:pos x="7" y="11"/>
                    </a:cxn>
                    <a:cxn ang="0">
                      <a:pos x="17" y="3"/>
                    </a:cxn>
                    <a:cxn ang="0">
                      <a:pos x="37" y="33"/>
                    </a:cxn>
                    <a:cxn ang="0">
                      <a:pos x="19" y="85"/>
                    </a:cxn>
                    <a:cxn ang="0">
                      <a:pos x="1" y="69"/>
                    </a:cxn>
                    <a:cxn ang="0">
                      <a:pos x="7" y="11"/>
                    </a:cxn>
                  </a:cxnLst>
                  <a:rect l="0" t="0" r="r" b="b"/>
                  <a:pathLst>
                    <a:path w="43" h="85">
                      <a:moveTo>
                        <a:pt x="7" y="11"/>
                      </a:moveTo>
                      <a:cubicBezTo>
                        <a:pt x="4" y="2"/>
                        <a:pt x="9" y="0"/>
                        <a:pt x="17" y="3"/>
                      </a:cubicBezTo>
                      <a:cubicBezTo>
                        <a:pt x="24" y="13"/>
                        <a:pt x="28" y="24"/>
                        <a:pt x="37" y="33"/>
                      </a:cubicBezTo>
                      <a:cubicBezTo>
                        <a:pt x="43" y="52"/>
                        <a:pt x="40" y="78"/>
                        <a:pt x="19" y="85"/>
                      </a:cubicBezTo>
                      <a:cubicBezTo>
                        <a:pt x="6" y="81"/>
                        <a:pt x="5" y="81"/>
                        <a:pt x="1" y="69"/>
                      </a:cubicBezTo>
                      <a:cubicBezTo>
                        <a:pt x="2" y="66"/>
                        <a:pt x="0" y="4"/>
                        <a:pt x="7" y="11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nl-NL"/>
                </a:p>
              </p:txBody>
            </p:sp>
            <p:sp>
              <p:nvSpPr>
                <p:cNvPr id="46132" name="Freeform 52"/>
                <p:cNvSpPr>
                  <a:spLocks/>
                </p:cNvSpPr>
                <p:nvPr userDrawn="1"/>
              </p:nvSpPr>
              <p:spPr bwMode="ltGray">
                <a:xfrm>
                  <a:off x="2394" y="431"/>
                  <a:ext cx="42" cy="59"/>
                </a:xfrm>
                <a:custGeom>
                  <a:avLst/>
                  <a:gdLst/>
                  <a:ahLst/>
                  <a:cxnLst>
                    <a:cxn ang="0">
                      <a:pos x="13" y="28"/>
                    </a:cxn>
                    <a:cxn ang="0">
                      <a:pos x="29" y="2"/>
                    </a:cxn>
                    <a:cxn ang="0">
                      <a:pos x="43" y="4"/>
                    </a:cxn>
                    <a:cxn ang="0">
                      <a:pos x="39" y="26"/>
                    </a:cxn>
                    <a:cxn ang="0">
                      <a:pos x="13" y="74"/>
                    </a:cxn>
                    <a:cxn ang="0">
                      <a:pos x="7" y="60"/>
                    </a:cxn>
                    <a:cxn ang="0">
                      <a:pos x="3" y="36"/>
                    </a:cxn>
                    <a:cxn ang="0">
                      <a:pos x="13" y="28"/>
                    </a:cxn>
                  </a:cxnLst>
                  <a:rect l="0" t="0" r="r" b="b"/>
                  <a:pathLst>
                    <a:path w="44" h="74">
                      <a:moveTo>
                        <a:pt x="13" y="28"/>
                      </a:moveTo>
                      <a:cubicBezTo>
                        <a:pt x="15" y="13"/>
                        <a:pt x="14" y="7"/>
                        <a:pt x="29" y="2"/>
                      </a:cubicBezTo>
                      <a:cubicBezTo>
                        <a:pt x="34" y="3"/>
                        <a:pt x="40" y="0"/>
                        <a:pt x="43" y="4"/>
                      </a:cubicBezTo>
                      <a:cubicBezTo>
                        <a:pt x="44" y="6"/>
                        <a:pt x="41" y="21"/>
                        <a:pt x="39" y="26"/>
                      </a:cubicBezTo>
                      <a:cubicBezTo>
                        <a:pt x="31" y="43"/>
                        <a:pt x="30" y="63"/>
                        <a:pt x="13" y="74"/>
                      </a:cubicBezTo>
                      <a:cubicBezTo>
                        <a:pt x="4" y="71"/>
                        <a:pt x="4" y="68"/>
                        <a:pt x="7" y="60"/>
                      </a:cubicBezTo>
                      <a:cubicBezTo>
                        <a:pt x="5" y="50"/>
                        <a:pt x="0" y="46"/>
                        <a:pt x="3" y="36"/>
                      </a:cubicBezTo>
                      <a:cubicBezTo>
                        <a:pt x="4" y="32"/>
                        <a:pt x="8" y="23"/>
                        <a:pt x="13" y="28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nl-NL"/>
                </a:p>
              </p:txBody>
            </p:sp>
            <p:sp>
              <p:nvSpPr>
                <p:cNvPr id="46133" name="Freeform 53"/>
                <p:cNvSpPr>
                  <a:spLocks/>
                </p:cNvSpPr>
                <p:nvPr userDrawn="1"/>
              </p:nvSpPr>
              <p:spPr bwMode="ltGray">
                <a:xfrm>
                  <a:off x="2513" y="402"/>
                  <a:ext cx="21" cy="24"/>
                </a:xfrm>
                <a:custGeom>
                  <a:avLst/>
                  <a:gdLst/>
                  <a:ahLst/>
                  <a:cxnLst>
                    <a:cxn ang="0">
                      <a:pos x="7" y="16"/>
                    </a:cxn>
                    <a:cxn ang="0">
                      <a:pos x="5" y="30"/>
                    </a:cxn>
                    <a:cxn ang="0">
                      <a:pos x="7" y="16"/>
                    </a:cxn>
                  </a:cxnLst>
                  <a:rect l="0" t="0" r="r" b="b"/>
                  <a:pathLst>
                    <a:path w="20" h="30">
                      <a:moveTo>
                        <a:pt x="7" y="16"/>
                      </a:moveTo>
                      <a:cubicBezTo>
                        <a:pt x="18" y="0"/>
                        <a:pt x="20" y="20"/>
                        <a:pt x="5" y="30"/>
                      </a:cubicBezTo>
                      <a:cubicBezTo>
                        <a:pt x="0" y="23"/>
                        <a:pt x="1" y="22"/>
                        <a:pt x="7" y="16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nl-NL"/>
                </a:p>
              </p:txBody>
            </p:sp>
            <p:sp>
              <p:nvSpPr>
                <p:cNvPr id="46134" name="Freeform 54"/>
                <p:cNvSpPr>
                  <a:spLocks/>
                </p:cNvSpPr>
                <p:nvPr userDrawn="1"/>
              </p:nvSpPr>
              <p:spPr bwMode="ltGray">
                <a:xfrm>
                  <a:off x="333" y="169"/>
                  <a:ext cx="1015" cy="866"/>
                </a:xfrm>
                <a:custGeom>
                  <a:avLst/>
                  <a:gdLst/>
                  <a:ahLst/>
                  <a:cxnLst>
                    <a:cxn ang="0">
                      <a:pos x="481" y="464"/>
                    </a:cxn>
                    <a:cxn ang="0">
                      <a:pos x="486" y="451"/>
                    </a:cxn>
                    <a:cxn ang="0">
                      <a:pos x="500" y="413"/>
                    </a:cxn>
                    <a:cxn ang="0">
                      <a:pos x="309" y="287"/>
                    </a:cxn>
                    <a:cxn ang="0">
                      <a:pos x="282" y="346"/>
                    </a:cxn>
                    <a:cxn ang="0">
                      <a:pos x="303" y="556"/>
                    </a:cxn>
                    <a:cxn ang="0">
                      <a:pos x="282" y="494"/>
                    </a:cxn>
                    <a:cxn ang="0">
                      <a:pos x="242" y="439"/>
                    </a:cxn>
                    <a:cxn ang="0">
                      <a:pos x="245" y="413"/>
                    </a:cxn>
                    <a:cxn ang="0">
                      <a:pos x="247" y="394"/>
                    </a:cxn>
                    <a:cxn ang="0">
                      <a:pos x="220" y="375"/>
                    </a:cxn>
                    <a:cxn ang="0">
                      <a:pos x="194" y="346"/>
                    </a:cxn>
                    <a:cxn ang="0">
                      <a:pos x="148" y="354"/>
                    </a:cxn>
                    <a:cxn ang="0">
                      <a:pos x="126" y="365"/>
                    </a:cxn>
                    <a:cxn ang="0">
                      <a:pos x="78" y="365"/>
                    </a:cxn>
                    <a:cxn ang="0">
                      <a:pos x="22" y="312"/>
                    </a:cxn>
                    <a:cxn ang="0">
                      <a:pos x="11" y="295"/>
                    </a:cxn>
                    <a:cxn ang="0">
                      <a:pos x="0" y="264"/>
                    </a:cxn>
                    <a:cxn ang="0">
                      <a:pos x="24" y="213"/>
                    </a:cxn>
                    <a:cxn ang="0">
                      <a:pos x="32" y="181"/>
                    </a:cxn>
                    <a:cxn ang="0">
                      <a:pos x="51" y="143"/>
                    </a:cxn>
                    <a:cxn ang="0">
                      <a:pos x="81" y="116"/>
                    </a:cxn>
                    <a:cxn ang="0">
                      <a:pos x="167" y="67"/>
                    </a:cxn>
                    <a:cxn ang="0">
                      <a:pos x="220" y="30"/>
                    </a:cxn>
                    <a:cxn ang="0">
                      <a:pos x="258" y="6"/>
                    </a:cxn>
                    <a:cxn ang="0">
                      <a:pos x="363" y="2"/>
                    </a:cxn>
                    <a:cxn ang="0">
                      <a:pos x="398" y="0"/>
                    </a:cxn>
                    <a:cxn ang="0">
                      <a:pos x="384" y="34"/>
                    </a:cxn>
                    <a:cxn ang="0">
                      <a:pos x="443" y="84"/>
                    </a:cxn>
                    <a:cxn ang="0">
                      <a:pos x="497" y="74"/>
                    </a:cxn>
                    <a:cxn ang="0">
                      <a:pos x="529" y="82"/>
                    </a:cxn>
                    <a:cxn ang="0">
                      <a:pos x="559" y="97"/>
                    </a:cxn>
                    <a:cxn ang="0">
                      <a:pos x="572" y="188"/>
                    </a:cxn>
                    <a:cxn ang="0">
                      <a:pos x="572" y="240"/>
                    </a:cxn>
                    <a:cxn ang="0">
                      <a:pos x="599" y="283"/>
                    </a:cxn>
                    <a:cxn ang="0">
                      <a:pos x="645" y="300"/>
                    </a:cxn>
                    <a:cxn ang="0">
                      <a:pos x="680" y="295"/>
                    </a:cxn>
                    <a:cxn ang="0">
                      <a:pos x="664" y="340"/>
                    </a:cxn>
                    <a:cxn ang="0">
                      <a:pos x="599" y="407"/>
                    </a:cxn>
                    <a:cxn ang="0">
                      <a:pos x="548" y="485"/>
                    </a:cxn>
                    <a:cxn ang="0">
                      <a:pos x="556" y="508"/>
                    </a:cxn>
                    <a:cxn ang="0">
                      <a:pos x="435" y="556"/>
                    </a:cxn>
                  </a:cxnLst>
                  <a:rect l="0" t="0" r="r" b="b"/>
                  <a:pathLst>
                    <a:path w="682" h="557">
                      <a:moveTo>
                        <a:pt x="435" y="556"/>
                      </a:moveTo>
                      <a:lnTo>
                        <a:pt x="481" y="464"/>
                      </a:lnTo>
                      <a:lnTo>
                        <a:pt x="473" y="449"/>
                      </a:lnTo>
                      <a:lnTo>
                        <a:pt x="486" y="451"/>
                      </a:lnTo>
                      <a:lnTo>
                        <a:pt x="495" y="441"/>
                      </a:lnTo>
                      <a:lnTo>
                        <a:pt x="500" y="413"/>
                      </a:lnTo>
                      <a:lnTo>
                        <a:pt x="500" y="371"/>
                      </a:lnTo>
                      <a:lnTo>
                        <a:pt x="309" y="287"/>
                      </a:lnTo>
                      <a:lnTo>
                        <a:pt x="296" y="308"/>
                      </a:lnTo>
                      <a:lnTo>
                        <a:pt x="282" y="346"/>
                      </a:lnTo>
                      <a:lnTo>
                        <a:pt x="396" y="557"/>
                      </a:lnTo>
                      <a:lnTo>
                        <a:pt x="303" y="556"/>
                      </a:lnTo>
                      <a:lnTo>
                        <a:pt x="304" y="536"/>
                      </a:lnTo>
                      <a:cubicBezTo>
                        <a:pt x="284" y="520"/>
                        <a:pt x="296" y="510"/>
                        <a:pt x="282" y="494"/>
                      </a:cubicBezTo>
                      <a:cubicBezTo>
                        <a:pt x="276" y="475"/>
                        <a:pt x="267" y="468"/>
                        <a:pt x="253" y="451"/>
                      </a:cubicBezTo>
                      <a:cubicBezTo>
                        <a:pt x="249" y="447"/>
                        <a:pt x="245" y="443"/>
                        <a:pt x="242" y="439"/>
                      </a:cubicBezTo>
                      <a:lnTo>
                        <a:pt x="237" y="432"/>
                      </a:lnTo>
                      <a:cubicBezTo>
                        <a:pt x="237" y="432"/>
                        <a:pt x="245" y="413"/>
                        <a:pt x="245" y="413"/>
                      </a:cubicBezTo>
                      <a:cubicBezTo>
                        <a:pt x="247" y="409"/>
                        <a:pt x="250" y="401"/>
                        <a:pt x="250" y="401"/>
                      </a:cubicBezTo>
                      <a:cubicBezTo>
                        <a:pt x="249" y="399"/>
                        <a:pt x="247" y="397"/>
                        <a:pt x="247" y="394"/>
                      </a:cubicBezTo>
                      <a:cubicBezTo>
                        <a:pt x="248" y="390"/>
                        <a:pt x="253" y="382"/>
                        <a:pt x="253" y="382"/>
                      </a:cubicBezTo>
                      <a:cubicBezTo>
                        <a:pt x="243" y="370"/>
                        <a:pt x="237" y="371"/>
                        <a:pt x="220" y="375"/>
                      </a:cubicBezTo>
                      <a:cubicBezTo>
                        <a:pt x="217" y="371"/>
                        <a:pt x="210" y="369"/>
                        <a:pt x="207" y="365"/>
                      </a:cubicBezTo>
                      <a:cubicBezTo>
                        <a:pt x="185" y="337"/>
                        <a:pt x="216" y="363"/>
                        <a:pt x="194" y="346"/>
                      </a:cubicBezTo>
                      <a:cubicBezTo>
                        <a:pt x="167" y="349"/>
                        <a:pt x="179" y="346"/>
                        <a:pt x="156" y="352"/>
                      </a:cubicBezTo>
                      <a:cubicBezTo>
                        <a:pt x="153" y="353"/>
                        <a:pt x="148" y="354"/>
                        <a:pt x="148" y="354"/>
                      </a:cubicBezTo>
                      <a:cubicBezTo>
                        <a:pt x="146" y="356"/>
                        <a:pt x="145" y="359"/>
                        <a:pt x="142" y="361"/>
                      </a:cubicBezTo>
                      <a:cubicBezTo>
                        <a:pt x="138" y="363"/>
                        <a:pt x="126" y="365"/>
                        <a:pt x="126" y="365"/>
                      </a:cubicBezTo>
                      <a:cubicBezTo>
                        <a:pt x="105" y="354"/>
                        <a:pt x="116" y="355"/>
                        <a:pt x="94" y="361"/>
                      </a:cubicBezTo>
                      <a:cubicBezTo>
                        <a:pt x="89" y="362"/>
                        <a:pt x="78" y="365"/>
                        <a:pt x="78" y="365"/>
                      </a:cubicBezTo>
                      <a:cubicBezTo>
                        <a:pt x="62" y="383"/>
                        <a:pt x="46" y="346"/>
                        <a:pt x="35" y="337"/>
                      </a:cubicBezTo>
                      <a:cubicBezTo>
                        <a:pt x="32" y="330"/>
                        <a:pt x="24" y="320"/>
                        <a:pt x="22" y="312"/>
                      </a:cubicBezTo>
                      <a:cubicBezTo>
                        <a:pt x="20" y="308"/>
                        <a:pt x="22" y="303"/>
                        <a:pt x="19" y="300"/>
                      </a:cubicBezTo>
                      <a:cubicBezTo>
                        <a:pt x="17" y="297"/>
                        <a:pt x="13" y="297"/>
                        <a:pt x="11" y="295"/>
                      </a:cubicBezTo>
                      <a:cubicBezTo>
                        <a:pt x="3" y="277"/>
                        <a:pt x="15" y="306"/>
                        <a:pt x="5" y="276"/>
                      </a:cubicBezTo>
                      <a:cubicBezTo>
                        <a:pt x="4" y="272"/>
                        <a:pt x="0" y="264"/>
                        <a:pt x="0" y="264"/>
                      </a:cubicBezTo>
                      <a:cubicBezTo>
                        <a:pt x="3" y="253"/>
                        <a:pt x="2" y="248"/>
                        <a:pt x="13" y="243"/>
                      </a:cubicBezTo>
                      <a:cubicBezTo>
                        <a:pt x="20" y="221"/>
                        <a:pt x="17" y="231"/>
                        <a:pt x="24" y="213"/>
                      </a:cubicBezTo>
                      <a:cubicBezTo>
                        <a:pt x="26" y="209"/>
                        <a:pt x="30" y="200"/>
                        <a:pt x="30" y="200"/>
                      </a:cubicBezTo>
                      <a:cubicBezTo>
                        <a:pt x="26" y="192"/>
                        <a:pt x="24" y="191"/>
                        <a:pt x="32" y="181"/>
                      </a:cubicBezTo>
                      <a:cubicBezTo>
                        <a:pt x="36" y="177"/>
                        <a:pt x="43" y="169"/>
                        <a:pt x="43" y="169"/>
                      </a:cubicBezTo>
                      <a:cubicBezTo>
                        <a:pt x="37" y="155"/>
                        <a:pt x="36" y="153"/>
                        <a:pt x="51" y="143"/>
                      </a:cubicBezTo>
                      <a:cubicBezTo>
                        <a:pt x="56" y="140"/>
                        <a:pt x="67" y="135"/>
                        <a:pt x="67" y="135"/>
                      </a:cubicBezTo>
                      <a:cubicBezTo>
                        <a:pt x="73" y="129"/>
                        <a:pt x="75" y="122"/>
                        <a:pt x="81" y="116"/>
                      </a:cubicBezTo>
                      <a:cubicBezTo>
                        <a:pt x="89" y="107"/>
                        <a:pt x="102" y="105"/>
                        <a:pt x="113" y="99"/>
                      </a:cubicBezTo>
                      <a:cubicBezTo>
                        <a:pt x="125" y="85"/>
                        <a:pt x="149" y="76"/>
                        <a:pt x="167" y="67"/>
                      </a:cubicBezTo>
                      <a:cubicBezTo>
                        <a:pt x="174" y="59"/>
                        <a:pt x="175" y="50"/>
                        <a:pt x="188" y="46"/>
                      </a:cubicBezTo>
                      <a:cubicBezTo>
                        <a:pt x="198" y="39"/>
                        <a:pt x="208" y="36"/>
                        <a:pt x="220" y="30"/>
                      </a:cubicBezTo>
                      <a:cubicBezTo>
                        <a:pt x="223" y="28"/>
                        <a:pt x="228" y="25"/>
                        <a:pt x="228" y="25"/>
                      </a:cubicBezTo>
                      <a:cubicBezTo>
                        <a:pt x="237" y="16"/>
                        <a:pt x="245" y="10"/>
                        <a:pt x="258" y="6"/>
                      </a:cubicBezTo>
                      <a:cubicBezTo>
                        <a:pt x="269" y="31"/>
                        <a:pt x="301" y="6"/>
                        <a:pt x="320" y="4"/>
                      </a:cubicBezTo>
                      <a:cubicBezTo>
                        <a:pt x="334" y="3"/>
                        <a:pt x="349" y="3"/>
                        <a:pt x="363" y="2"/>
                      </a:cubicBezTo>
                      <a:cubicBezTo>
                        <a:pt x="369" y="3"/>
                        <a:pt x="376" y="5"/>
                        <a:pt x="382" y="4"/>
                      </a:cubicBezTo>
                      <a:cubicBezTo>
                        <a:pt x="387" y="4"/>
                        <a:pt x="398" y="0"/>
                        <a:pt x="398" y="0"/>
                      </a:cubicBezTo>
                      <a:cubicBezTo>
                        <a:pt x="415" y="8"/>
                        <a:pt x="406" y="16"/>
                        <a:pt x="400" y="30"/>
                      </a:cubicBezTo>
                      <a:cubicBezTo>
                        <a:pt x="398" y="34"/>
                        <a:pt x="384" y="34"/>
                        <a:pt x="384" y="34"/>
                      </a:cubicBezTo>
                      <a:cubicBezTo>
                        <a:pt x="379" y="47"/>
                        <a:pt x="398" y="51"/>
                        <a:pt x="411" y="55"/>
                      </a:cubicBezTo>
                      <a:cubicBezTo>
                        <a:pt x="419" y="72"/>
                        <a:pt x="421" y="79"/>
                        <a:pt x="443" y="84"/>
                      </a:cubicBezTo>
                      <a:cubicBezTo>
                        <a:pt x="461" y="71"/>
                        <a:pt x="435" y="65"/>
                        <a:pt x="468" y="57"/>
                      </a:cubicBezTo>
                      <a:cubicBezTo>
                        <a:pt x="482" y="61"/>
                        <a:pt x="485" y="70"/>
                        <a:pt x="497" y="74"/>
                      </a:cubicBezTo>
                      <a:cubicBezTo>
                        <a:pt x="505" y="76"/>
                        <a:pt x="513" y="78"/>
                        <a:pt x="521" y="80"/>
                      </a:cubicBezTo>
                      <a:cubicBezTo>
                        <a:pt x="524" y="81"/>
                        <a:pt x="529" y="82"/>
                        <a:pt x="529" y="82"/>
                      </a:cubicBezTo>
                      <a:cubicBezTo>
                        <a:pt x="547" y="78"/>
                        <a:pt x="547" y="76"/>
                        <a:pt x="562" y="84"/>
                      </a:cubicBezTo>
                      <a:cubicBezTo>
                        <a:pt x="566" y="95"/>
                        <a:pt x="565" y="86"/>
                        <a:pt x="559" y="97"/>
                      </a:cubicBezTo>
                      <a:cubicBezTo>
                        <a:pt x="557" y="101"/>
                        <a:pt x="554" y="110"/>
                        <a:pt x="554" y="110"/>
                      </a:cubicBezTo>
                      <a:cubicBezTo>
                        <a:pt x="556" y="132"/>
                        <a:pt x="556" y="168"/>
                        <a:pt x="572" y="188"/>
                      </a:cubicBezTo>
                      <a:cubicBezTo>
                        <a:pt x="568" y="198"/>
                        <a:pt x="564" y="208"/>
                        <a:pt x="562" y="219"/>
                      </a:cubicBezTo>
                      <a:cubicBezTo>
                        <a:pt x="564" y="227"/>
                        <a:pt x="569" y="233"/>
                        <a:pt x="572" y="240"/>
                      </a:cubicBezTo>
                      <a:cubicBezTo>
                        <a:pt x="573" y="247"/>
                        <a:pt x="572" y="254"/>
                        <a:pt x="575" y="259"/>
                      </a:cubicBezTo>
                      <a:cubicBezTo>
                        <a:pt x="577" y="263"/>
                        <a:pt x="595" y="272"/>
                        <a:pt x="599" y="283"/>
                      </a:cubicBezTo>
                      <a:cubicBezTo>
                        <a:pt x="594" y="295"/>
                        <a:pt x="603" y="306"/>
                        <a:pt x="618" y="310"/>
                      </a:cubicBezTo>
                      <a:cubicBezTo>
                        <a:pt x="630" y="307"/>
                        <a:pt x="638" y="308"/>
                        <a:pt x="645" y="300"/>
                      </a:cubicBezTo>
                      <a:cubicBezTo>
                        <a:pt x="660" y="302"/>
                        <a:pt x="663" y="303"/>
                        <a:pt x="672" y="293"/>
                      </a:cubicBezTo>
                      <a:cubicBezTo>
                        <a:pt x="675" y="294"/>
                        <a:pt x="679" y="293"/>
                        <a:pt x="680" y="295"/>
                      </a:cubicBezTo>
                      <a:cubicBezTo>
                        <a:pt x="682" y="301"/>
                        <a:pt x="674" y="321"/>
                        <a:pt x="672" y="327"/>
                      </a:cubicBezTo>
                      <a:cubicBezTo>
                        <a:pt x="668" y="340"/>
                        <a:pt x="671" y="326"/>
                        <a:pt x="664" y="340"/>
                      </a:cubicBezTo>
                      <a:cubicBezTo>
                        <a:pt x="652" y="360"/>
                        <a:pt x="646" y="381"/>
                        <a:pt x="621" y="394"/>
                      </a:cubicBezTo>
                      <a:cubicBezTo>
                        <a:pt x="614" y="402"/>
                        <a:pt x="609" y="402"/>
                        <a:pt x="599" y="407"/>
                      </a:cubicBezTo>
                      <a:cubicBezTo>
                        <a:pt x="590" y="418"/>
                        <a:pt x="579" y="429"/>
                        <a:pt x="567" y="439"/>
                      </a:cubicBezTo>
                      <a:cubicBezTo>
                        <a:pt x="560" y="454"/>
                        <a:pt x="555" y="470"/>
                        <a:pt x="548" y="485"/>
                      </a:cubicBezTo>
                      <a:cubicBezTo>
                        <a:pt x="549" y="489"/>
                        <a:pt x="550" y="492"/>
                        <a:pt x="551" y="496"/>
                      </a:cubicBezTo>
                      <a:cubicBezTo>
                        <a:pt x="552" y="500"/>
                        <a:pt x="556" y="508"/>
                        <a:pt x="556" y="508"/>
                      </a:cubicBezTo>
                      <a:cubicBezTo>
                        <a:pt x="559" y="524"/>
                        <a:pt x="562" y="546"/>
                        <a:pt x="576" y="557"/>
                      </a:cubicBezTo>
                      <a:lnTo>
                        <a:pt x="435" y="556"/>
                      </a:ln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nl-NL"/>
                </a:p>
              </p:txBody>
            </p:sp>
            <p:sp>
              <p:nvSpPr>
                <p:cNvPr id="46135" name="Freeform 55"/>
                <p:cNvSpPr>
                  <a:spLocks/>
                </p:cNvSpPr>
                <p:nvPr userDrawn="1"/>
              </p:nvSpPr>
              <p:spPr bwMode="ltGray">
                <a:xfrm>
                  <a:off x="727" y="495"/>
                  <a:ext cx="382" cy="540"/>
                </a:xfrm>
                <a:custGeom>
                  <a:avLst/>
                  <a:gdLst/>
                  <a:ahLst/>
                  <a:cxnLst>
                    <a:cxn ang="0">
                      <a:pos x="243" y="347"/>
                    </a:cxn>
                    <a:cxn ang="0">
                      <a:pos x="233" y="301"/>
                    </a:cxn>
                    <a:cxn ang="0">
                      <a:pos x="217" y="288"/>
                    </a:cxn>
                    <a:cxn ang="0">
                      <a:pos x="215" y="269"/>
                    </a:cxn>
                    <a:cxn ang="0">
                      <a:pos x="209" y="254"/>
                    </a:cxn>
                    <a:cxn ang="0">
                      <a:pos x="209" y="229"/>
                    </a:cxn>
                    <a:cxn ang="0">
                      <a:pos x="207" y="214"/>
                    </a:cxn>
                    <a:cxn ang="0">
                      <a:pos x="228" y="202"/>
                    </a:cxn>
                    <a:cxn ang="0">
                      <a:pos x="257" y="197"/>
                    </a:cxn>
                    <a:cxn ang="0">
                      <a:pos x="257" y="136"/>
                    </a:cxn>
                    <a:cxn ang="0">
                      <a:pos x="54" y="96"/>
                    </a:cxn>
                    <a:cxn ang="0">
                      <a:pos x="32" y="98"/>
                    </a:cxn>
                    <a:cxn ang="0">
                      <a:pos x="16" y="102"/>
                    </a:cxn>
                    <a:cxn ang="0">
                      <a:pos x="0" y="149"/>
                    </a:cxn>
                    <a:cxn ang="0">
                      <a:pos x="93" y="346"/>
                    </a:cxn>
                    <a:cxn ang="0">
                      <a:pos x="243" y="347"/>
                    </a:cxn>
                  </a:cxnLst>
                  <a:rect l="0" t="0" r="r" b="b"/>
                  <a:pathLst>
                    <a:path w="257" h="347">
                      <a:moveTo>
                        <a:pt x="243" y="347"/>
                      </a:moveTo>
                      <a:lnTo>
                        <a:pt x="233" y="301"/>
                      </a:lnTo>
                      <a:lnTo>
                        <a:pt x="217" y="288"/>
                      </a:lnTo>
                      <a:lnTo>
                        <a:pt x="215" y="269"/>
                      </a:lnTo>
                      <a:lnTo>
                        <a:pt x="209" y="254"/>
                      </a:lnTo>
                      <a:lnTo>
                        <a:pt x="209" y="229"/>
                      </a:lnTo>
                      <a:lnTo>
                        <a:pt x="207" y="214"/>
                      </a:lnTo>
                      <a:lnTo>
                        <a:pt x="228" y="202"/>
                      </a:lnTo>
                      <a:lnTo>
                        <a:pt x="257" y="197"/>
                      </a:lnTo>
                      <a:lnTo>
                        <a:pt x="257" y="136"/>
                      </a:lnTo>
                      <a:cubicBezTo>
                        <a:pt x="209" y="119"/>
                        <a:pt x="13" y="0"/>
                        <a:pt x="54" y="96"/>
                      </a:cubicBezTo>
                      <a:cubicBezTo>
                        <a:pt x="36" y="106"/>
                        <a:pt x="57" y="97"/>
                        <a:pt x="32" y="98"/>
                      </a:cubicBezTo>
                      <a:cubicBezTo>
                        <a:pt x="27" y="99"/>
                        <a:pt x="16" y="102"/>
                        <a:pt x="16" y="102"/>
                      </a:cubicBezTo>
                      <a:lnTo>
                        <a:pt x="0" y="149"/>
                      </a:lnTo>
                      <a:lnTo>
                        <a:pt x="93" y="346"/>
                      </a:lnTo>
                      <a:lnTo>
                        <a:pt x="243" y="347"/>
                      </a:ln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nl-NL"/>
                </a:p>
              </p:txBody>
            </p:sp>
            <p:sp>
              <p:nvSpPr>
                <p:cNvPr id="46136" name="Freeform 56"/>
                <p:cNvSpPr>
                  <a:spLocks/>
                </p:cNvSpPr>
                <p:nvPr userDrawn="1"/>
              </p:nvSpPr>
              <p:spPr bwMode="ltGray">
                <a:xfrm>
                  <a:off x="1400" y="896"/>
                  <a:ext cx="16" cy="29"/>
                </a:xfrm>
                <a:custGeom>
                  <a:avLst/>
                  <a:gdLst/>
                  <a:ahLst/>
                  <a:cxnLst>
                    <a:cxn ang="0">
                      <a:pos x="7" y="25"/>
                    </a:cxn>
                    <a:cxn ang="0">
                      <a:pos x="19" y="21"/>
                    </a:cxn>
                    <a:cxn ang="0">
                      <a:pos x="7" y="25"/>
                    </a:cxn>
                  </a:cxnLst>
                  <a:rect l="0" t="0" r="r" b="b"/>
                  <a:pathLst>
                    <a:path w="19" h="37">
                      <a:moveTo>
                        <a:pt x="7" y="25"/>
                      </a:moveTo>
                      <a:cubicBezTo>
                        <a:pt x="0" y="4"/>
                        <a:pt x="12" y="0"/>
                        <a:pt x="19" y="21"/>
                      </a:cubicBezTo>
                      <a:cubicBezTo>
                        <a:pt x="14" y="37"/>
                        <a:pt x="18" y="36"/>
                        <a:pt x="7" y="25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nl-NL"/>
                </a:p>
              </p:txBody>
            </p:sp>
            <p:sp>
              <p:nvSpPr>
                <p:cNvPr id="46137" name="Freeform 57"/>
                <p:cNvSpPr>
                  <a:spLocks/>
                </p:cNvSpPr>
                <p:nvPr userDrawn="1"/>
              </p:nvSpPr>
              <p:spPr bwMode="ltGray">
                <a:xfrm>
                  <a:off x="1379" y="617"/>
                  <a:ext cx="21" cy="17"/>
                </a:xfrm>
                <a:custGeom>
                  <a:avLst/>
                  <a:gdLst/>
                  <a:ahLst/>
                  <a:cxnLst>
                    <a:cxn ang="0">
                      <a:pos x="12" y="12"/>
                    </a:cxn>
                    <a:cxn ang="0">
                      <a:pos x="16" y="0"/>
                    </a:cxn>
                    <a:cxn ang="0">
                      <a:pos x="20" y="12"/>
                    </a:cxn>
                    <a:cxn ang="0">
                      <a:pos x="8" y="20"/>
                    </a:cxn>
                    <a:cxn ang="0">
                      <a:pos x="12" y="12"/>
                    </a:cxn>
                  </a:cxnLst>
                  <a:rect l="0" t="0" r="r" b="b"/>
                  <a:pathLst>
                    <a:path w="22" h="20">
                      <a:moveTo>
                        <a:pt x="12" y="12"/>
                      </a:moveTo>
                      <a:cubicBezTo>
                        <a:pt x="13" y="8"/>
                        <a:pt x="12" y="0"/>
                        <a:pt x="16" y="0"/>
                      </a:cubicBezTo>
                      <a:cubicBezTo>
                        <a:pt x="20" y="0"/>
                        <a:pt x="22" y="8"/>
                        <a:pt x="20" y="12"/>
                      </a:cubicBezTo>
                      <a:cubicBezTo>
                        <a:pt x="18" y="16"/>
                        <a:pt x="12" y="17"/>
                        <a:pt x="8" y="20"/>
                      </a:cubicBezTo>
                      <a:cubicBezTo>
                        <a:pt x="3" y="5"/>
                        <a:pt x="0" y="6"/>
                        <a:pt x="12" y="12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nl-NL"/>
                </a:p>
              </p:txBody>
            </p:sp>
            <p:sp>
              <p:nvSpPr>
                <p:cNvPr id="46138" name="Freeform 58"/>
                <p:cNvSpPr>
                  <a:spLocks/>
                </p:cNvSpPr>
                <p:nvPr userDrawn="1"/>
              </p:nvSpPr>
              <p:spPr bwMode="ltGray">
                <a:xfrm>
                  <a:off x="453" y="275"/>
                  <a:ext cx="58" cy="24"/>
                </a:xfrm>
                <a:custGeom>
                  <a:avLst/>
                  <a:gdLst/>
                  <a:ahLst/>
                  <a:cxnLst>
                    <a:cxn ang="0">
                      <a:pos x="24" y="18"/>
                    </a:cxn>
                    <a:cxn ang="0">
                      <a:pos x="32" y="6"/>
                    </a:cxn>
                    <a:cxn ang="0">
                      <a:pos x="36" y="30"/>
                    </a:cxn>
                    <a:cxn ang="0">
                      <a:pos x="24" y="18"/>
                    </a:cxn>
                  </a:cxnLst>
                  <a:rect l="0" t="0" r="r" b="b"/>
                  <a:pathLst>
                    <a:path w="57" h="30">
                      <a:moveTo>
                        <a:pt x="24" y="18"/>
                      </a:moveTo>
                      <a:cubicBezTo>
                        <a:pt x="0" y="10"/>
                        <a:pt x="9" y="0"/>
                        <a:pt x="32" y="6"/>
                      </a:cubicBezTo>
                      <a:cubicBezTo>
                        <a:pt x="46" y="15"/>
                        <a:pt x="57" y="23"/>
                        <a:pt x="36" y="30"/>
                      </a:cubicBezTo>
                      <a:cubicBezTo>
                        <a:pt x="21" y="25"/>
                        <a:pt x="24" y="30"/>
                        <a:pt x="24" y="18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nl-NL"/>
                </a:p>
              </p:txBody>
            </p:sp>
            <p:sp>
              <p:nvSpPr>
                <p:cNvPr id="46139" name="Freeform 59"/>
                <p:cNvSpPr>
                  <a:spLocks/>
                </p:cNvSpPr>
                <p:nvPr userDrawn="1"/>
              </p:nvSpPr>
              <p:spPr bwMode="ltGray">
                <a:xfrm>
                  <a:off x="1161" y="50"/>
                  <a:ext cx="691" cy="569"/>
                </a:xfrm>
                <a:custGeom>
                  <a:avLst/>
                  <a:gdLst/>
                  <a:ahLst/>
                  <a:cxnLst>
                    <a:cxn ang="0">
                      <a:pos x="473" y="464"/>
                    </a:cxn>
                    <a:cxn ang="0">
                      <a:pos x="393" y="452"/>
                    </a:cxn>
                    <a:cxn ang="0">
                      <a:pos x="325" y="412"/>
                    </a:cxn>
                    <a:cxn ang="0">
                      <a:pos x="265" y="400"/>
                    </a:cxn>
                    <a:cxn ang="0">
                      <a:pos x="237" y="416"/>
                    </a:cxn>
                    <a:cxn ang="0">
                      <a:pos x="261" y="428"/>
                    </a:cxn>
                    <a:cxn ang="0">
                      <a:pos x="293" y="468"/>
                    </a:cxn>
                    <a:cxn ang="0">
                      <a:pos x="321" y="476"/>
                    </a:cxn>
                    <a:cxn ang="0">
                      <a:pos x="333" y="536"/>
                    </a:cxn>
                    <a:cxn ang="0">
                      <a:pos x="313" y="552"/>
                    </a:cxn>
                    <a:cxn ang="0">
                      <a:pos x="261" y="616"/>
                    </a:cxn>
                    <a:cxn ang="0">
                      <a:pos x="225" y="628"/>
                    </a:cxn>
                    <a:cxn ang="0">
                      <a:pos x="97" y="696"/>
                    </a:cxn>
                    <a:cxn ang="0">
                      <a:pos x="77" y="616"/>
                    </a:cxn>
                    <a:cxn ang="0">
                      <a:pos x="45" y="524"/>
                    </a:cxn>
                    <a:cxn ang="0">
                      <a:pos x="33" y="448"/>
                    </a:cxn>
                    <a:cxn ang="0">
                      <a:pos x="53" y="344"/>
                    </a:cxn>
                    <a:cxn ang="0">
                      <a:pos x="17" y="392"/>
                    </a:cxn>
                    <a:cxn ang="0">
                      <a:pos x="81" y="280"/>
                    </a:cxn>
                    <a:cxn ang="0">
                      <a:pos x="113" y="204"/>
                    </a:cxn>
                    <a:cxn ang="0">
                      <a:pos x="37" y="204"/>
                    </a:cxn>
                    <a:cxn ang="0">
                      <a:pos x="1" y="196"/>
                    </a:cxn>
                    <a:cxn ang="0">
                      <a:pos x="25" y="140"/>
                    </a:cxn>
                    <a:cxn ang="0">
                      <a:pos x="97" y="112"/>
                    </a:cxn>
                    <a:cxn ang="0">
                      <a:pos x="221" y="124"/>
                    </a:cxn>
                    <a:cxn ang="0">
                      <a:pos x="229" y="64"/>
                    </a:cxn>
                    <a:cxn ang="0">
                      <a:pos x="261" y="0"/>
                    </a:cxn>
                    <a:cxn ang="0">
                      <a:pos x="357" y="44"/>
                    </a:cxn>
                    <a:cxn ang="0">
                      <a:pos x="329" y="88"/>
                    </a:cxn>
                    <a:cxn ang="0">
                      <a:pos x="301" y="176"/>
                    </a:cxn>
                    <a:cxn ang="0">
                      <a:pos x="361" y="192"/>
                    </a:cxn>
                    <a:cxn ang="0">
                      <a:pos x="373" y="136"/>
                    </a:cxn>
                    <a:cxn ang="0">
                      <a:pos x="417" y="92"/>
                    </a:cxn>
                    <a:cxn ang="0">
                      <a:pos x="497" y="88"/>
                    </a:cxn>
                    <a:cxn ang="0">
                      <a:pos x="529" y="52"/>
                    </a:cxn>
                    <a:cxn ang="0">
                      <a:pos x="541" y="460"/>
                    </a:cxn>
                  </a:cxnLst>
                  <a:rect l="0" t="0" r="r" b="b"/>
                  <a:pathLst>
                    <a:path w="693" h="696">
                      <a:moveTo>
                        <a:pt x="541" y="460"/>
                      </a:moveTo>
                      <a:lnTo>
                        <a:pt x="473" y="464"/>
                      </a:lnTo>
                      <a:lnTo>
                        <a:pt x="441" y="452"/>
                      </a:lnTo>
                      <a:lnTo>
                        <a:pt x="393" y="452"/>
                      </a:lnTo>
                      <a:cubicBezTo>
                        <a:pt x="365" y="448"/>
                        <a:pt x="360" y="444"/>
                        <a:pt x="337" y="436"/>
                      </a:cubicBezTo>
                      <a:cubicBezTo>
                        <a:pt x="336" y="432"/>
                        <a:pt x="330" y="413"/>
                        <a:pt x="325" y="412"/>
                      </a:cubicBezTo>
                      <a:cubicBezTo>
                        <a:pt x="317" y="411"/>
                        <a:pt x="301" y="420"/>
                        <a:pt x="301" y="420"/>
                      </a:cubicBezTo>
                      <a:cubicBezTo>
                        <a:pt x="289" y="412"/>
                        <a:pt x="277" y="408"/>
                        <a:pt x="265" y="400"/>
                      </a:cubicBezTo>
                      <a:cubicBezTo>
                        <a:pt x="252" y="380"/>
                        <a:pt x="256" y="356"/>
                        <a:pt x="233" y="348"/>
                      </a:cubicBezTo>
                      <a:cubicBezTo>
                        <a:pt x="217" y="372"/>
                        <a:pt x="221" y="392"/>
                        <a:pt x="237" y="416"/>
                      </a:cubicBezTo>
                      <a:cubicBezTo>
                        <a:pt x="234" y="428"/>
                        <a:pt x="228" y="445"/>
                        <a:pt x="237" y="444"/>
                      </a:cubicBezTo>
                      <a:cubicBezTo>
                        <a:pt x="247" y="443"/>
                        <a:pt x="261" y="428"/>
                        <a:pt x="261" y="428"/>
                      </a:cubicBezTo>
                      <a:cubicBezTo>
                        <a:pt x="258" y="450"/>
                        <a:pt x="243" y="475"/>
                        <a:pt x="269" y="484"/>
                      </a:cubicBezTo>
                      <a:cubicBezTo>
                        <a:pt x="277" y="479"/>
                        <a:pt x="288" y="476"/>
                        <a:pt x="293" y="468"/>
                      </a:cubicBezTo>
                      <a:cubicBezTo>
                        <a:pt x="302" y="454"/>
                        <a:pt x="303" y="446"/>
                        <a:pt x="317" y="436"/>
                      </a:cubicBezTo>
                      <a:cubicBezTo>
                        <a:pt x="315" y="448"/>
                        <a:pt x="306" y="467"/>
                        <a:pt x="321" y="476"/>
                      </a:cubicBezTo>
                      <a:cubicBezTo>
                        <a:pt x="328" y="480"/>
                        <a:pt x="345" y="484"/>
                        <a:pt x="345" y="484"/>
                      </a:cubicBezTo>
                      <a:cubicBezTo>
                        <a:pt x="382" y="472"/>
                        <a:pt x="347" y="527"/>
                        <a:pt x="333" y="536"/>
                      </a:cubicBezTo>
                      <a:cubicBezTo>
                        <a:pt x="330" y="540"/>
                        <a:pt x="329" y="545"/>
                        <a:pt x="325" y="548"/>
                      </a:cubicBezTo>
                      <a:cubicBezTo>
                        <a:pt x="322" y="551"/>
                        <a:pt x="316" y="549"/>
                        <a:pt x="313" y="552"/>
                      </a:cubicBezTo>
                      <a:cubicBezTo>
                        <a:pt x="300" y="565"/>
                        <a:pt x="320" y="575"/>
                        <a:pt x="293" y="584"/>
                      </a:cubicBezTo>
                      <a:cubicBezTo>
                        <a:pt x="286" y="595"/>
                        <a:pt x="272" y="610"/>
                        <a:pt x="261" y="616"/>
                      </a:cubicBezTo>
                      <a:cubicBezTo>
                        <a:pt x="254" y="620"/>
                        <a:pt x="245" y="621"/>
                        <a:pt x="237" y="624"/>
                      </a:cubicBezTo>
                      <a:cubicBezTo>
                        <a:pt x="233" y="625"/>
                        <a:pt x="225" y="628"/>
                        <a:pt x="225" y="628"/>
                      </a:cubicBezTo>
                      <a:cubicBezTo>
                        <a:pt x="215" y="659"/>
                        <a:pt x="212" y="652"/>
                        <a:pt x="173" y="656"/>
                      </a:cubicBezTo>
                      <a:cubicBezTo>
                        <a:pt x="140" y="667"/>
                        <a:pt x="132" y="687"/>
                        <a:pt x="97" y="696"/>
                      </a:cubicBezTo>
                      <a:cubicBezTo>
                        <a:pt x="77" y="691"/>
                        <a:pt x="75" y="687"/>
                        <a:pt x="81" y="668"/>
                      </a:cubicBezTo>
                      <a:cubicBezTo>
                        <a:pt x="77" y="646"/>
                        <a:pt x="72" y="639"/>
                        <a:pt x="77" y="616"/>
                      </a:cubicBezTo>
                      <a:cubicBezTo>
                        <a:pt x="73" y="598"/>
                        <a:pt x="71" y="587"/>
                        <a:pt x="61" y="572"/>
                      </a:cubicBezTo>
                      <a:cubicBezTo>
                        <a:pt x="58" y="551"/>
                        <a:pt x="51" y="543"/>
                        <a:pt x="45" y="524"/>
                      </a:cubicBezTo>
                      <a:cubicBezTo>
                        <a:pt x="52" y="502"/>
                        <a:pt x="58" y="496"/>
                        <a:pt x="49" y="472"/>
                      </a:cubicBezTo>
                      <a:cubicBezTo>
                        <a:pt x="46" y="463"/>
                        <a:pt x="33" y="448"/>
                        <a:pt x="33" y="448"/>
                      </a:cubicBezTo>
                      <a:cubicBezTo>
                        <a:pt x="42" y="422"/>
                        <a:pt x="42" y="408"/>
                        <a:pt x="33" y="380"/>
                      </a:cubicBezTo>
                      <a:cubicBezTo>
                        <a:pt x="49" y="369"/>
                        <a:pt x="48" y="362"/>
                        <a:pt x="53" y="344"/>
                      </a:cubicBezTo>
                      <a:cubicBezTo>
                        <a:pt x="47" y="327"/>
                        <a:pt x="49" y="308"/>
                        <a:pt x="33" y="332"/>
                      </a:cubicBezTo>
                      <a:cubicBezTo>
                        <a:pt x="40" y="353"/>
                        <a:pt x="29" y="374"/>
                        <a:pt x="17" y="392"/>
                      </a:cubicBezTo>
                      <a:cubicBezTo>
                        <a:pt x="6" y="360"/>
                        <a:pt x="10" y="340"/>
                        <a:pt x="13" y="304"/>
                      </a:cubicBezTo>
                      <a:cubicBezTo>
                        <a:pt x="44" y="314"/>
                        <a:pt x="54" y="289"/>
                        <a:pt x="81" y="280"/>
                      </a:cubicBezTo>
                      <a:cubicBezTo>
                        <a:pt x="94" y="261"/>
                        <a:pt x="85" y="242"/>
                        <a:pt x="105" y="228"/>
                      </a:cubicBezTo>
                      <a:cubicBezTo>
                        <a:pt x="108" y="220"/>
                        <a:pt x="110" y="212"/>
                        <a:pt x="113" y="204"/>
                      </a:cubicBezTo>
                      <a:cubicBezTo>
                        <a:pt x="116" y="196"/>
                        <a:pt x="89" y="196"/>
                        <a:pt x="89" y="196"/>
                      </a:cubicBezTo>
                      <a:cubicBezTo>
                        <a:pt x="81" y="221"/>
                        <a:pt x="58" y="211"/>
                        <a:pt x="37" y="204"/>
                      </a:cubicBezTo>
                      <a:cubicBezTo>
                        <a:pt x="33" y="207"/>
                        <a:pt x="30" y="213"/>
                        <a:pt x="25" y="212"/>
                      </a:cubicBezTo>
                      <a:cubicBezTo>
                        <a:pt x="16" y="210"/>
                        <a:pt x="1" y="196"/>
                        <a:pt x="1" y="196"/>
                      </a:cubicBezTo>
                      <a:cubicBezTo>
                        <a:pt x="4" y="186"/>
                        <a:pt x="4" y="174"/>
                        <a:pt x="9" y="164"/>
                      </a:cubicBezTo>
                      <a:cubicBezTo>
                        <a:pt x="13" y="155"/>
                        <a:pt x="25" y="140"/>
                        <a:pt x="25" y="140"/>
                      </a:cubicBezTo>
                      <a:cubicBezTo>
                        <a:pt x="0" y="132"/>
                        <a:pt x="25" y="128"/>
                        <a:pt x="37" y="124"/>
                      </a:cubicBezTo>
                      <a:cubicBezTo>
                        <a:pt x="58" y="131"/>
                        <a:pt x="75" y="116"/>
                        <a:pt x="97" y="112"/>
                      </a:cubicBezTo>
                      <a:cubicBezTo>
                        <a:pt x="135" y="87"/>
                        <a:pt x="159" y="122"/>
                        <a:pt x="197" y="132"/>
                      </a:cubicBezTo>
                      <a:cubicBezTo>
                        <a:pt x="205" y="129"/>
                        <a:pt x="213" y="127"/>
                        <a:pt x="221" y="124"/>
                      </a:cubicBezTo>
                      <a:cubicBezTo>
                        <a:pt x="225" y="123"/>
                        <a:pt x="226" y="147"/>
                        <a:pt x="233" y="120"/>
                      </a:cubicBezTo>
                      <a:lnTo>
                        <a:pt x="229" y="64"/>
                      </a:lnTo>
                      <a:lnTo>
                        <a:pt x="209" y="40"/>
                      </a:lnTo>
                      <a:cubicBezTo>
                        <a:pt x="243" y="21"/>
                        <a:pt x="240" y="21"/>
                        <a:pt x="261" y="0"/>
                      </a:cubicBezTo>
                      <a:cubicBezTo>
                        <a:pt x="297" y="16"/>
                        <a:pt x="333" y="32"/>
                        <a:pt x="369" y="48"/>
                      </a:cubicBezTo>
                      <a:cubicBezTo>
                        <a:pt x="373" y="50"/>
                        <a:pt x="361" y="44"/>
                        <a:pt x="357" y="44"/>
                      </a:cubicBezTo>
                      <a:cubicBezTo>
                        <a:pt x="349" y="45"/>
                        <a:pt x="333" y="52"/>
                        <a:pt x="333" y="52"/>
                      </a:cubicBezTo>
                      <a:cubicBezTo>
                        <a:pt x="322" y="68"/>
                        <a:pt x="318" y="71"/>
                        <a:pt x="329" y="88"/>
                      </a:cubicBezTo>
                      <a:cubicBezTo>
                        <a:pt x="308" y="119"/>
                        <a:pt x="323" y="118"/>
                        <a:pt x="333" y="148"/>
                      </a:cubicBezTo>
                      <a:cubicBezTo>
                        <a:pt x="320" y="157"/>
                        <a:pt x="314" y="167"/>
                        <a:pt x="301" y="176"/>
                      </a:cubicBezTo>
                      <a:cubicBezTo>
                        <a:pt x="306" y="213"/>
                        <a:pt x="303" y="213"/>
                        <a:pt x="337" y="220"/>
                      </a:cubicBezTo>
                      <a:cubicBezTo>
                        <a:pt x="358" y="216"/>
                        <a:pt x="368" y="214"/>
                        <a:pt x="361" y="192"/>
                      </a:cubicBezTo>
                      <a:cubicBezTo>
                        <a:pt x="362" y="177"/>
                        <a:pt x="362" y="162"/>
                        <a:pt x="365" y="148"/>
                      </a:cubicBezTo>
                      <a:cubicBezTo>
                        <a:pt x="366" y="143"/>
                        <a:pt x="369" y="133"/>
                        <a:pt x="373" y="136"/>
                      </a:cubicBezTo>
                      <a:cubicBezTo>
                        <a:pt x="379" y="140"/>
                        <a:pt x="376" y="149"/>
                        <a:pt x="377" y="156"/>
                      </a:cubicBezTo>
                      <a:cubicBezTo>
                        <a:pt x="404" y="147"/>
                        <a:pt x="409" y="116"/>
                        <a:pt x="417" y="92"/>
                      </a:cubicBezTo>
                      <a:cubicBezTo>
                        <a:pt x="422" y="76"/>
                        <a:pt x="453" y="74"/>
                        <a:pt x="465" y="72"/>
                      </a:cubicBezTo>
                      <a:cubicBezTo>
                        <a:pt x="472" y="92"/>
                        <a:pt x="477" y="93"/>
                        <a:pt x="497" y="88"/>
                      </a:cubicBezTo>
                      <a:cubicBezTo>
                        <a:pt x="512" y="78"/>
                        <a:pt x="515" y="74"/>
                        <a:pt x="509" y="56"/>
                      </a:cubicBezTo>
                      <a:cubicBezTo>
                        <a:pt x="523" y="46"/>
                        <a:pt x="517" y="46"/>
                        <a:pt x="529" y="52"/>
                      </a:cubicBezTo>
                      <a:lnTo>
                        <a:pt x="693" y="72"/>
                      </a:lnTo>
                      <a:lnTo>
                        <a:pt x="541" y="460"/>
                      </a:ln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nl-NL"/>
                </a:p>
              </p:txBody>
            </p:sp>
            <p:sp>
              <p:nvSpPr>
                <p:cNvPr id="46140" name="Freeform 60"/>
                <p:cNvSpPr>
                  <a:spLocks/>
                </p:cNvSpPr>
                <p:nvPr userDrawn="1"/>
              </p:nvSpPr>
              <p:spPr bwMode="ltGray">
                <a:xfrm>
                  <a:off x="689" y="6"/>
                  <a:ext cx="1386" cy="232"/>
                </a:xfrm>
                <a:custGeom>
                  <a:avLst/>
                  <a:gdLst/>
                  <a:ahLst/>
                  <a:cxnLst>
                    <a:cxn ang="0">
                      <a:pos x="825" y="0"/>
                    </a:cxn>
                    <a:cxn ang="0">
                      <a:pos x="143" y="29"/>
                    </a:cxn>
                    <a:cxn ang="0">
                      <a:pos x="91" y="42"/>
                    </a:cxn>
                    <a:cxn ang="0">
                      <a:pos x="62" y="42"/>
                    </a:cxn>
                    <a:cxn ang="0">
                      <a:pos x="22" y="77"/>
                    </a:cxn>
                    <a:cxn ang="0">
                      <a:pos x="0" y="105"/>
                    </a:cxn>
                    <a:cxn ang="0">
                      <a:pos x="59" y="115"/>
                    </a:cxn>
                    <a:cxn ang="0">
                      <a:pos x="97" y="96"/>
                    </a:cxn>
                    <a:cxn ang="0">
                      <a:pos x="108" y="84"/>
                    </a:cxn>
                    <a:cxn ang="0">
                      <a:pos x="167" y="52"/>
                    </a:cxn>
                    <a:cxn ang="0">
                      <a:pos x="215" y="46"/>
                    </a:cxn>
                    <a:cxn ang="0">
                      <a:pos x="237" y="94"/>
                    </a:cxn>
                    <a:cxn ang="0">
                      <a:pos x="188" y="109"/>
                    </a:cxn>
                    <a:cxn ang="0">
                      <a:pos x="231" y="113"/>
                    </a:cxn>
                    <a:cxn ang="0">
                      <a:pos x="250" y="90"/>
                    </a:cxn>
                    <a:cxn ang="0">
                      <a:pos x="266" y="92"/>
                    </a:cxn>
                    <a:cxn ang="0">
                      <a:pos x="253" y="54"/>
                    </a:cxn>
                    <a:cxn ang="0">
                      <a:pos x="266" y="44"/>
                    </a:cxn>
                    <a:cxn ang="0">
                      <a:pos x="277" y="88"/>
                    </a:cxn>
                    <a:cxn ang="0">
                      <a:pos x="266" y="113"/>
                    </a:cxn>
                    <a:cxn ang="0">
                      <a:pos x="296" y="130"/>
                    </a:cxn>
                    <a:cxn ang="0">
                      <a:pos x="299" y="92"/>
                    </a:cxn>
                    <a:cxn ang="0">
                      <a:pos x="331" y="103"/>
                    </a:cxn>
                    <a:cxn ang="0">
                      <a:pos x="382" y="73"/>
                    </a:cxn>
                    <a:cxn ang="0">
                      <a:pos x="409" y="50"/>
                    </a:cxn>
                    <a:cxn ang="0">
                      <a:pos x="439" y="56"/>
                    </a:cxn>
                    <a:cxn ang="0">
                      <a:pos x="455" y="50"/>
                    </a:cxn>
                    <a:cxn ang="0">
                      <a:pos x="431" y="44"/>
                    </a:cxn>
                    <a:cxn ang="0">
                      <a:pos x="474" y="35"/>
                    </a:cxn>
                    <a:cxn ang="0">
                      <a:pos x="544" y="54"/>
                    </a:cxn>
                    <a:cxn ang="0">
                      <a:pos x="581" y="42"/>
                    </a:cxn>
                    <a:cxn ang="0">
                      <a:pos x="584" y="63"/>
                    </a:cxn>
                    <a:cxn ang="0">
                      <a:pos x="568" y="101"/>
                    </a:cxn>
                    <a:cxn ang="0">
                      <a:pos x="611" y="88"/>
                    </a:cxn>
                    <a:cxn ang="0">
                      <a:pos x="624" y="80"/>
                    </a:cxn>
                    <a:cxn ang="0">
                      <a:pos x="648" y="61"/>
                    </a:cxn>
                    <a:cxn ang="0">
                      <a:pos x="794" y="84"/>
                    </a:cxn>
                  </a:cxnLst>
                  <a:rect l="0" t="0" r="r" b="b"/>
                  <a:pathLst>
                    <a:path w="931" h="149">
                      <a:moveTo>
                        <a:pt x="794" y="84"/>
                      </a:moveTo>
                      <a:cubicBezTo>
                        <a:pt x="813" y="72"/>
                        <a:pt x="931" y="14"/>
                        <a:pt x="825" y="0"/>
                      </a:cubicBezTo>
                      <a:lnTo>
                        <a:pt x="159" y="0"/>
                      </a:lnTo>
                      <a:cubicBezTo>
                        <a:pt x="149" y="12"/>
                        <a:pt x="162" y="18"/>
                        <a:pt x="143" y="29"/>
                      </a:cubicBezTo>
                      <a:cubicBezTo>
                        <a:pt x="130" y="44"/>
                        <a:pt x="133" y="39"/>
                        <a:pt x="116" y="48"/>
                      </a:cubicBezTo>
                      <a:cubicBezTo>
                        <a:pt x="108" y="46"/>
                        <a:pt x="100" y="44"/>
                        <a:pt x="91" y="42"/>
                      </a:cubicBezTo>
                      <a:cubicBezTo>
                        <a:pt x="89" y="41"/>
                        <a:pt x="83" y="40"/>
                        <a:pt x="83" y="40"/>
                      </a:cubicBezTo>
                      <a:cubicBezTo>
                        <a:pt x="76" y="40"/>
                        <a:pt x="68" y="39"/>
                        <a:pt x="62" y="42"/>
                      </a:cubicBezTo>
                      <a:cubicBezTo>
                        <a:pt x="54" y="45"/>
                        <a:pt x="46" y="61"/>
                        <a:pt x="38" y="67"/>
                      </a:cubicBezTo>
                      <a:cubicBezTo>
                        <a:pt x="32" y="71"/>
                        <a:pt x="27" y="74"/>
                        <a:pt x="22" y="77"/>
                      </a:cubicBezTo>
                      <a:cubicBezTo>
                        <a:pt x="16" y="81"/>
                        <a:pt x="5" y="86"/>
                        <a:pt x="5" y="86"/>
                      </a:cubicBezTo>
                      <a:cubicBezTo>
                        <a:pt x="9" y="95"/>
                        <a:pt x="7" y="97"/>
                        <a:pt x="0" y="105"/>
                      </a:cubicBezTo>
                      <a:cubicBezTo>
                        <a:pt x="17" y="107"/>
                        <a:pt x="22" y="107"/>
                        <a:pt x="16" y="120"/>
                      </a:cubicBezTo>
                      <a:cubicBezTo>
                        <a:pt x="27" y="122"/>
                        <a:pt x="48" y="116"/>
                        <a:pt x="59" y="115"/>
                      </a:cubicBezTo>
                      <a:cubicBezTo>
                        <a:pt x="71" y="112"/>
                        <a:pt x="73" y="117"/>
                        <a:pt x="83" y="111"/>
                      </a:cubicBezTo>
                      <a:cubicBezTo>
                        <a:pt x="89" y="96"/>
                        <a:pt x="83" y="100"/>
                        <a:pt x="97" y="96"/>
                      </a:cubicBezTo>
                      <a:cubicBezTo>
                        <a:pt x="100" y="94"/>
                        <a:pt x="103" y="93"/>
                        <a:pt x="105" y="90"/>
                      </a:cubicBezTo>
                      <a:cubicBezTo>
                        <a:pt x="106" y="88"/>
                        <a:pt x="106" y="85"/>
                        <a:pt x="108" y="84"/>
                      </a:cubicBezTo>
                      <a:cubicBezTo>
                        <a:pt x="112" y="80"/>
                        <a:pt x="140" y="69"/>
                        <a:pt x="148" y="67"/>
                      </a:cubicBezTo>
                      <a:cubicBezTo>
                        <a:pt x="160" y="52"/>
                        <a:pt x="153" y="56"/>
                        <a:pt x="167" y="52"/>
                      </a:cubicBezTo>
                      <a:cubicBezTo>
                        <a:pt x="178" y="55"/>
                        <a:pt x="179" y="62"/>
                        <a:pt x="191" y="58"/>
                      </a:cubicBezTo>
                      <a:cubicBezTo>
                        <a:pt x="199" y="52"/>
                        <a:pt x="206" y="51"/>
                        <a:pt x="215" y="46"/>
                      </a:cubicBezTo>
                      <a:cubicBezTo>
                        <a:pt x="226" y="58"/>
                        <a:pt x="217" y="46"/>
                        <a:pt x="223" y="69"/>
                      </a:cubicBezTo>
                      <a:cubicBezTo>
                        <a:pt x="226" y="79"/>
                        <a:pt x="233" y="85"/>
                        <a:pt x="237" y="94"/>
                      </a:cubicBezTo>
                      <a:cubicBezTo>
                        <a:pt x="227" y="100"/>
                        <a:pt x="229" y="104"/>
                        <a:pt x="218" y="107"/>
                      </a:cubicBezTo>
                      <a:cubicBezTo>
                        <a:pt x="207" y="120"/>
                        <a:pt x="203" y="113"/>
                        <a:pt x="188" y="109"/>
                      </a:cubicBezTo>
                      <a:cubicBezTo>
                        <a:pt x="191" y="117"/>
                        <a:pt x="200" y="127"/>
                        <a:pt x="210" y="132"/>
                      </a:cubicBezTo>
                      <a:cubicBezTo>
                        <a:pt x="218" y="114"/>
                        <a:pt x="211" y="122"/>
                        <a:pt x="231" y="113"/>
                      </a:cubicBezTo>
                      <a:cubicBezTo>
                        <a:pt x="237" y="111"/>
                        <a:pt x="248" y="105"/>
                        <a:pt x="248" y="105"/>
                      </a:cubicBezTo>
                      <a:cubicBezTo>
                        <a:pt x="248" y="100"/>
                        <a:pt x="246" y="94"/>
                        <a:pt x="250" y="90"/>
                      </a:cubicBezTo>
                      <a:cubicBezTo>
                        <a:pt x="253" y="88"/>
                        <a:pt x="254" y="96"/>
                        <a:pt x="258" y="96"/>
                      </a:cubicBezTo>
                      <a:cubicBezTo>
                        <a:pt x="262" y="97"/>
                        <a:pt x="264" y="94"/>
                        <a:pt x="266" y="92"/>
                      </a:cubicBezTo>
                      <a:cubicBezTo>
                        <a:pt x="262" y="82"/>
                        <a:pt x="252" y="77"/>
                        <a:pt x="248" y="67"/>
                      </a:cubicBezTo>
                      <a:cubicBezTo>
                        <a:pt x="250" y="63"/>
                        <a:pt x="255" y="58"/>
                        <a:pt x="253" y="54"/>
                      </a:cubicBezTo>
                      <a:cubicBezTo>
                        <a:pt x="251" y="50"/>
                        <a:pt x="248" y="42"/>
                        <a:pt x="248" y="42"/>
                      </a:cubicBezTo>
                      <a:cubicBezTo>
                        <a:pt x="256" y="32"/>
                        <a:pt x="259" y="35"/>
                        <a:pt x="266" y="44"/>
                      </a:cubicBezTo>
                      <a:cubicBezTo>
                        <a:pt x="270" y="56"/>
                        <a:pt x="276" y="61"/>
                        <a:pt x="285" y="71"/>
                      </a:cubicBezTo>
                      <a:cubicBezTo>
                        <a:pt x="281" y="81"/>
                        <a:pt x="289" y="82"/>
                        <a:pt x="277" y="88"/>
                      </a:cubicBezTo>
                      <a:cubicBezTo>
                        <a:pt x="262" y="106"/>
                        <a:pt x="278" y="83"/>
                        <a:pt x="274" y="101"/>
                      </a:cubicBezTo>
                      <a:cubicBezTo>
                        <a:pt x="274" y="105"/>
                        <a:pt x="268" y="109"/>
                        <a:pt x="266" y="113"/>
                      </a:cubicBezTo>
                      <a:cubicBezTo>
                        <a:pt x="270" y="122"/>
                        <a:pt x="268" y="125"/>
                        <a:pt x="261" y="132"/>
                      </a:cubicBezTo>
                      <a:cubicBezTo>
                        <a:pt x="268" y="149"/>
                        <a:pt x="282" y="134"/>
                        <a:pt x="296" y="130"/>
                      </a:cubicBezTo>
                      <a:cubicBezTo>
                        <a:pt x="299" y="122"/>
                        <a:pt x="295" y="119"/>
                        <a:pt x="299" y="111"/>
                      </a:cubicBezTo>
                      <a:cubicBezTo>
                        <a:pt x="296" y="105"/>
                        <a:pt x="288" y="97"/>
                        <a:pt x="299" y="92"/>
                      </a:cubicBezTo>
                      <a:cubicBezTo>
                        <a:pt x="303" y="90"/>
                        <a:pt x="315" y="88"/>
                        <a:pt x="315" y="88"/>
                      </a:cubicBezTo>
                      <a:cubicBezTo>
                        <a:pt x="326" y="91"/>
                        <a:pt x="325" y="95"/>
                        <a:pt x="331" y="103"/>
                      </a:cubicBezTo>
                      <a:cubicBezTo>
                        <a:pt x="339" y="84"/>
                        <a:pt x="331" y="90"/>
                        <a:pt x="361" y="92"/>
                      </a:cubicBezTo>
                      <a:cubicBezTo>
                        <a:pt x="355" y="76"/>
                        <a:pt x="365" y="76"/>
                        <a:pt x="382" y="73"/>
                      </a:cubicBezTo>
                      <a:cubicBezTo>
                        <a:pt x="383" y="71"/>
                        <a:pt x="387" y="57"/>
                        <a:pt x="393" y="54"/>
                      </a:cubicBezTo>
                      <a:cubicBezTo>
                        <a:pt x="398" y="52"/>
                        <a:pt x="409" y="50"/>
                        <a:pt x="409" y="50"/>
                      </a:cubicBezTo>
                      <a:cubicBezTo>
                        <a:pt x="430" y="54"/>
                        <a:pt x="413" y="58"/>
                        <a:pt x="431" y="63"/>
                      </a:cubicBezTo>
                      <a:cubicBezTo>
                        <a:pt x="433" y="61"/>
                        <a:pt x="435" y="57"/>
                        <a:pt x="439" y="56"/>
                      </a:cubicBezTo>
                      <a:cubicBezTo>
                        <a:pt x="445" y="55"/>
                        <a:pt x="452" y="61"/>
                        <a:pt x="457" y="58"/>
                      </a:cubicBezTo>
                      <a:cubicBezTo>
                        <a:pt x="461" y="57"/>
                        <a:pt x="457" y="52"/>
                        <a:pt x="455" y="50"/>
                      </a:cubicBezTo>
                      <a:cubicBezTo>
                        <a:pt x="451" y="47"/>
                        <a:pt x="444" y="47"/>
                        <a:pt x="439" y="46"/>
                      </a:cubicBezTo>
                      <a:cubicBezTo>
                        <a:pt x="436" y="45"/>
                        <a:pt x="431" y="44"/>
                        <a:pt x="431" y="44"/>
                      </a:cubicBezTo>
                      <a:cubicBezTo>
                        <a:pt x="440" y="38"/>
                        <a:pt x="443" y="36"/>
                        <a:pt x="455" y="40"/>
                      </a:cubicBezTo>
                      <a:cubicBezTo>
                        <a:pt x="461" y="38"/>
                        <a:pt x="467" y="35"/>
                        <a:pt x="474" y="35"/>
                      </a:cubicBezTo>
                      <a:cubicBezTo>
                        <a:pt x="483" y="36"/>
                        <a:pt x="511" y="43"/>
                        <a:pt x="519" y="46"/>
                      </a:cubicBezTo>
                      <a:cubicBezTo>
                        <a:pt x="527" y="49"/>
                        <a:pt x="544" y="54"/>
                        <a:pt x="544" y="54"/>
                      </a:cubicBezTo>
                      <a:cubicBezTo>
                        <a:pt x="548" y="54"/>
                        <a:pt x="560" y="52"/>
                        <a:pt x="565" y="50"/>
                      </a:cubicBezTo>
                      <a:cubicBezTo>
                        <a:pt x="570" y="47"/>
                        <a:pt x="581" y="42"/>
                        <a:pt x="581" y="42"/>
                      </a:cubicBezTo>
                      <a:cubicBezTo>
                        <a:pt x="585" y="42"/>
                        <a:pt x="598" y="44"/>
                        <a:pt x="600" y="48"/>
                      </a:cubicBezTo>
                      <a:cubicBezTo>
                        <a:pt x="603" y="55"/>
                        <a:pt x="589" y="61"/>
                        <a:pt x="584" y="63"/>
                      </a:cubicBezTo>
                      <a:cubicBezTo>
                        <a:pt x="576" y="69"/>
                        <a:pt x="568" y="69"/>
                        <a:pt x="565" y="77"/>
                      </a:cubicBezTo>
                      <a:cubicBezTo>
                        <a:pt x="568" y="86"/>
                        <a:pt x="564" y="92"/>
                        <a:pt x="568" y="101"/>
                      </a:cubicBezTo>
                      <a:cubicBezTo>
                        <a:pt x="574" y="93"/>
                        <a:pt x="577" y="91"/>
                        <a:pt x="589" y="94"/>
                      </a:cubicBezTo>
                      <a:cubicBezTo>
                        <a:pt x="595" y="108"/>
                        <a:pt x="602" y="93"/>
                        <a:pt x="611" y="88"/>
                      </a:cubicBezTo>
                      <a:cubicBezTo>
                        <a:pt x="613" y="86"/>
                        <a:pt x="613" y="83"/>
                        <a:pt x="616" y="82"/>
                      </a:cubicBezTo>
                      <a:cubicBezTo>
                        <a:pt x="618" y="80"/>
                        <a:pt x="622" y="81"/>
                        <a:pt x="624" y="80"/>
                      </a:cubicBezTo>
                      <a:cubicBezTo>
                        <a:pt x="626" y="78"/>
                        <a:pt x="626" y="75"/>
                        <a:pt x="627" y="73"/>
                      </a:cubicBezTo>
                      <a:cubicBezTo>
                        <a:pt x="632" y="65"/>
                        <a:pt x="638" y="63"/>
                        <a:pt x="648" y="61"/>
                      </a:cubicBezTo>
                      <a:cubicBezTo>
                        <a:pt x="664" y="62"/>
                        <a:pt x="684" y="69"/>
                        <a:pt x="700" y="69"/>
                      </a:cubicBezTo>
                      <a:lnTo>
                        <a:pt x="794" y="84"/>
                      </a:ln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nl-NL"/>
                </a:p>
              </p:txBody>
            </p:sp>
            <p:sp>
              <p:nvSpPr>
                <p:cNvPr id="46141" name="Freeform 61"/>
                <p:cNvSpPr>
                  <a:spLocks/>
                </p:cNvSpPr>
                <p:nvPr userDrawn="1"/>
              </p:nvSpPr>
              <p:spPr bwMode="ltGray">
                <a:xfrm>
                  <a:off x="971" y="91"/>
                  <a:ext cx="30" cy="25"/>
                </a:xfrm>
                <a:custGeom>
                  <a:avLst/>
                  <a:gdLst/>
                  <a:ahLst/>
                  <a:cxnLst>
                    <a:cxn ang="0">
                      <a:pos x="3" y="28"/>
                    </a:cxn>
                    <a:cxn ang="0">
                      <a:pos x="31" y="0"/>
                    </a:cxn>
                    <a:cxn ang="0">
                      <a:pos x="19" y="24"/>
                    </a:cxn>
                    <a:cxn ang="0">
                      <a:pos x="3" y="28"/>
                    </a:cxn>
                  </a:cxnLst>
                  <a:rect l="0" t="0" r="r" b="b"/>
                  <a:pathLst>
                    <a:path w="31" h="30">
                      <a:moveTo>
                        <a:pt x="3" y="28"/>
                      </a:moveTo>
                      <a:cubicBezTo>
                        <a:pt x="8" y="8"/>
                        <a:pt x="12" y="6"/>
                        <a:pt x="31" y="0"/>
                      </a:cubicBezTo>
                      <a:cubicBezTo>
                        <a:pt x="29" y="5"/>
                        <a:pt x="25" y="22"/>
                        <a:pt x="19" y="24"/>
                      </a:cubicBezTo>
                      <a:cubicBezTo>
                        <a:pt x="0" y="30"/>
                        <a:pt x="3" y="9"/>
                        <a:pt x="3" y="28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nl-NL"/>
                </a:p>
              </p:txBody>
            </p:sp>
            <p:sp>
              <p:nvSpPr>
                <p:cNvPr id="46142" name="Freeform 62"/>
                <p:cNvSpPr>
                  <a:spLocks/>
                </p:cNvSpPr>
                <p:nvPr userDrawn="1"/>
              </p:nvSpPr>
              <p:spPr bwMode="ltGray">
                <a:xfrm>
                  <a:off x="935" y="125"/>
                  <a:ext cx="45" cy="27"/>
                </a:xfrm>
                <a:custGeom>
                  <a:avLst/>
                  <a:gdLst/>
                  <a:ahLst/>
                  <a:cxnLst>
                    <a:cxn ang="0">
                      <a:pos x="6" y="32"/>
                    </a:cxn>
                    <a:cxn ang="0">
                      <a:pos x="22" y="0"/>
                    </a:cxn>
                    <a:cxn ang="0">
                      <a:pos x="38" y="4"/>
                    </a:cxn>
                    <a:cxn ang="0">
                      <a:pos x="6" y="32"/>
                    </a:cxn>
                  </a:cxnLst>
                  <a:rect l="0" t="0" r="r" b="b"/>
                  <a:pathLst>
                    <a:path w="44" h="32">
                      <a:moveTo>
                        <a:pt x="6" y="32"/>
                      </a:moveTo>
                      <a:cubicBezTo>
                        <a:pt x="0" y="14"/>
                        <a:pt x="7" y="10"/>
                        <a:pt x="22" y="0"/>
                      </a:cubicBezTo>
                      <a:cubicBezTo>
                        <a:pt x="27" y="1"/>
                        <a:pt x="35" y="0"/>
                        <a:pt x="38" y="4"/>
                      </a:cubicBezTo>
                      <a:cubicBezTo>
                        <a:pt x="44" y="13"/>
                        <a:pt x="16" y="32"/>
                        <a:pt x="6" y="32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nl-NL"/>
                </a:p>
              </p:txBody>
            </p:sp>
            <p:sp>
              <p:nvSpPr>
                <p:cNvPr id="46143" name="Freeform 63"/>
                <p:cNvSpPr>
                  <a:spLocks/>
                </p:cNvSpPr>
                <p:nvPr userDrawn="1"/>
              </p:nvSpPr>
              <p:spPr bwMode="ltGray">
                <a:xfrm>
                  <a:off x="1081" y="226"/>
                  <a:ext cx="75" cy="14"/>
                </a:xfrm>
                <a:custGeom>
                  <a:avLst/>
                  <a:gdLst/>
                  <a:ahLst/>
                  <a:cxnLst>
                    <a:cxn ang="0">
                      <a:pos x="37" y="18"/>
                    </a:cxn>
                    <a:cxn ang="0">
                      <a:pos x="25" y="2"/>
                    </a:cxn>
                    <a:cxn ang="0">
                      <a:pos x="37" y="18"/>
                    </a:cxn>
                  </a:cxnLst>
                  <a:rect l="0" t="0" r="r" b="b"/>
                  <a:pathLst>
                    <a:path w="76" h="18">
                      <a:moveTo>
                        <a:pt x="37" y="18"/>
                      </a:moveTo>
                      <a:cubicBezTo>
                        <a:pt x="25" y="14"/>
                        <a:pt x="0" y="10"/>
                        <a:pt x="25" y="2"/>
                      </a:cubicBezTo>
                      <a:cubicBezTo>
                        <a:pt x="76" y="9"/>
                        <a:pt x="46" y="0"/>
                        <a:pt x="37" y="18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nl-NL"/>
                </a:p>
              </p:txBody>
            </p:sp>
            <p:sp>
              <p:nvSpPr>
                <p:cNvPr id="46144" name="Freeform 64"/>
                <p:cNvSpPr>
                  <a:spLocks/>
                </p:cNvSpPr>
                <p:nvPr userDrawn="1"/>
              </p:nvSpPr>
              <p:spPr bwMode="ltGray">
                <a:xfrm>
                  <a:off x="1210" y="223"/>
                  <a:ext cx="42" cy="37"/>
                </a:xfrm>
                <a:custGeom>
                  <a:avLst/>
                  <a:gdLst/>
                  <a:ahLst/>
                  <a:cxnLst>
                    <a:cxn ang="0">
                      <a:pos x="0" y="21"/>
                    </a:cxn>
                    <a:cxn ang="0">
                      <a:pos x="12" y="9"/>
                    </a:cxn>
                    <a:cxn ang="0">
                      <a:pos x="0" y="21"/>
                    </a:cxn>
                  </a:cxnLst>
                  <a:rect l="0" t="0" r="r" b="b"/>
                  <a:pathLst>
                    <a:path w="42" h="44">
                      <a:moveTo>
                        <a:pt x="0" y="21"/>
                      </a:moveTo>
                      <a:cubicBezTo>
                        <a:pt x="4" y="17"/>
                        <a:pt x="7" y="11"/>
                        <a:pt x="12" y="9"/>
                      </a:cubicBezTo>
                      <a:cubicBezTo>
                        <a:pt x="42" y="0"/>
                        <a:pt x="23" y="44"/>
                        <a:pt x="0" y="21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nl-NL"/>
                </a:p>
              </p:txBody>
            </p:sp>
            <p:sp>
              <p:nvSpPr>
                <p:cNvPr id="46145" name="Freeform 65"/>
                <p:cNvSpPr>
                  <a:spLocks/>
                </p:cNvSpPr>
                <p:nvPr userDrawn="1"/>
              </p:nvSpPr>
              <p:spPr bwMode="ltGray">
                <a:xfrm>
                  <a:off x="865" y="123"/>
                  <a:ext cx="33" cy="24"/>
                </a:xfrm>
                <a:custGeom>
                  <a:avLst/>
                  <a:gdLst/>
                  <a:ahLst/>
                  <a:cxnLst>
                    <a:cxn ang="0">
                      <a:pos x="7" y="22"/>
                    </a:cxn>
                    <a:cxn ang="0">
                      <a:pos x="31" y="10"/>
                    </a:cxn>
                    <a:cxn ang="0">
                      <a:pos x="7" y="22"/>
                    </a:cxn>
                  </a:cxnLst>
                  <a:rect l="0" t="0" r="r" b="b"/>
                  <a:pathLst>
                    <a:path w="31" h="30">
                      <a:moveTo>
                        <a:pt x="7" y="22"/>
                      </a:moveTo>
                      <a:cubicBezTo>
                        <a:pt x="0" y="0"/>
                        <a:pt x="15" y="6"/>
                        <a:pt x="31" y="10"/>
                      </a:cubicBezTo>
                      <a:cubicBezTo>
                        <a:pt x="14" y="16"/>
                        <a:pt x="15" y="30"/>
                        <a:pt x="7" y="22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nl-NL"/>
                </a:p>
              </p:txBody>
            </p:sp>
          </p:grpSp>
          <p:grpSp>
            <p:nvGrpSpPr>
              <p:cNvPr id="46239" name="Group 159"/>
              <p:cNvGrpSpPr>
                <a:grpSpLocks/>
              </p:cNvGrpSpPr>
              <p:nvPr userDrawn="1"/>
            </p:nvGrpSpPr>
            <p:grpSpPr bwMode="auto">
              <a:xfrm>
                <a:off x="7" y="6"/>
                <a:ext cx="5739" cy="1022"/>
                <a:chOff x="1056" y="111"/>
                <a:chExt cx="2448" cy="418"/>
              </a:xfrm>
            </p:grpSpPr>
            <p:sp>
              <p:nvSpPr>
                <p:cNvPr id="46190" name="Line 110"/>
                <p:cNvSpPr>
                  <a:spLocks noChangeShapeType="1"/>
                </p:cNvSpPr>
                <p:nvPr/>
              </p:nvSpPr>
              <p:spPr bwMode="white">
                <a:xfrm>
                  <a:off x="1056" y="332"/>
                  <a:ext cx="2448" cy="0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nl-NL"/>
                </a:p>
              </p:txBody>
            </p:sp>
            <p:sp>
              <p:nvSpPr>
                <p:cNvPr id="46192" name="Line 112"/>
                <p:cNvSpPr>
                  <a:spLocks noChangeShapeType="1"/>
                </p:cNvSpPr>
                <p:nvPr/>
              </p:nvSpPr>
              <p:spPr bwMode="white">
                <a:xfrm>
                  <a:off x="1254" y="111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nl-NL"/>
                </a:p>
              </p:txBody>
            </p:sp>
            <p:sp>
              <p:nvSpPr>
                <p:cNvPr id="46193" name="Line 113"/>
                <p:cNvSpPr>
                  <a:spLocks noChangeShapeType="1"/>
                </p:cNvSpPr>
                <p:nvPr/>
              </p:nvSpPr>
              <p:spPr bwMode="white">
                <a:xfrm>
                  <a:off x="1482" y="111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nl-NL"/>
                </a:p>
              </p:txBody>
            </p:sp>
            <p:sp>
              <p:nvSpPr>
                <p:cNvPr id="46194" name="Line 114"/>
                <p:cNvSpPr>
                  <a:spLocks noChangeShapeType="1"/>
                </p:cNvSpPr>
                <p:nvPr/>
              </p:nvSpPr>
              <p:spPr bwMode="white">
                <a:xfrm>
                  <a:off x="1710" y="111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nl-NL"/>
                </a:p>
              </p:txBody>
            </p:sp>
            <p:sp>
              <p:nvSpPr>
                <p:cNvPr id="46195" name="Line 115"/>
                <p:cNvSpPr>
                  <a:spLocks noChangeShapeType="1"/>
                </p:cNvSpPr>
                <p:nvPr/>
              </p:nvSpPr>
              <p:spPr bwMode="white">
                <a:xfrm>
                  <a:off x="1938" y="111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nl-NL"/>
                </a:p>
              </p:txBody>
            </p:sp>
            <p:sp>
              <p:nvSpPr>
                <p:cNvPr id="46196" name="Line 116"/>
                <p:cNvSpPr>
                  <a:spLocks noChangeShapeType="1"/>
                </p:cNvSpPr>
                <p:nvPr/>
              </p:nvSpPr>
              <p:spPr bwMode="white">
                <a:xfrm>
                  <a:off x="2166" y="111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nl-NL"/>
                </a:p>
              </p:txBody>
            </p:sp>
            <p:sp>
              <p:nvSpPr>
                <p:cNvPr id="46197" name="Line 117"/>
                <p:cNvSpPr>
                  <a:spLocks noChangeShapeType="1"/>
                </p:cNvSpPr>
                <p:nvPr/>
              </p:nvSpPr>
              <p:spPr bwMode="white">
                <a:xfrm>
                  <a:off x="2394" y="111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nl-NL"/>
                </a:p>
              </p:txBody>
            </p:sp>
            <p:sp>
              <p:nvSpPr>
                <p:cNvPr id="46198" name="Line 118"/>
                <p:cNvSpPr>
                  <a:spLocks noChangeShapeType="1"/>
                </p:cNvSpPr>
                <p:nvPr/>
              </p:nvSpPr>
              <p:spPr bwMode="white">
                <a:xfrm>
                  <a:off x="2622" y="111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nl-NL"/>
                </a:p>
              </p:txBody>
            </p:sp>
            <p:sp>
              <p:nvSpPr>
                <p:cNvPr id="46199" name="Line 119"/>
                <p:cNvSpPr>
                  <a:spLocks noChangeShapeType="1"/>
                </p:cNvSpPr>
                <p:nvPr/>
              </p:nvSpPr>
              <p:spPr bwMode="white">
                <a:xfrm>
                  <a:off x="2850" y="111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nl-NL"/>
                </a:p>
              </p:txBody>
            </p:sp>
            <p:sp>
              <p:nvSpPr>
                <p:cNvPr id="46200" name="Line 120"/>
                <p:cNvSpPr>
                  <a:spLocks noChangeShapeType="1"/>
                </p:cNvSpPr>
                <p:nvPr/>
              </p:nvSpPr>
              <p:spPr bwMode="white">
                <a:xfrm>
                  <a:off x="3078" y="111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nl-NL"/>
                </a:p>
              </p:txBody>
            </p:sp>
            <p:sp>
              <p:nvSpPr>
                <p:cNvPr id="46201" name="Line 121"/>
                <p:cNvSpPr>
                  <a:spLocks noChangeShapeType="1"/>
                </p:cNvSpPr>
                <p:nvPr/>
              </p:nvSpPr>
              <p:spPr bwMode="white">
                <a:xfrm>
                  <a:off x="3306" y="111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nl-NL"/>
                </a:p>
              </p:txBody>
            </p:sp>
          </p:grpSp>
          <p:grpSp>
            <p:nvGrpSpPr>
              <p:cNvPr id="46240" name="Group 160"/>
              <p:cNvGrpSpPr>
                <a:grpSpLocks/>
              </p:cNvGrpSpPr>
              <p:nvPr userDrawn="1"/>
            </p:nvGrpSpPr>
            <p:grpSpPr bwMode="auto">
              <a:xfrm>
                <a:off x="363" y="1"/>
                <a:ext cx="4919" cy="1034"/>
                <a:chOff x="1208" y="109"/>
                <a:chExt cx="2098" cy="423"/>
              </a:xfrm>
            </p:grpSpPr>
            <p:sp>
              <p:nvSpPr>
                <p:cNvPr id="46212" name="Line 132"/>
                <p:cNvSpPr>
                  <a:spLocks noChangeShapeType="1"/>
                </p:cNvSpPr>
                <p:nvPr/>
              </p:nvSpPr>
              <p:spPr bwMode="ltGray">
                <a:xfrm>
                  <a:off x="2850" y="110"/>
                  <a:ext cx="0" cy="142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nl-NL"/>
                </a:p>
              </p:txBody>
            </p:sp>
            <p:sp>
              <p:nvSpPr>
                <p:cNvPr id="46213" name="Line 133"/>
                <p:cNvSpPr>
                  <a:spLocks noChangeShapeType="1"/>
                </p:cNvSpPr>
                <p:nvPr/>
              </p:nvSpPr>
              <p:spPr bwMode="ltGray">
                <a:xfrm>
                  <a:off x="2972" y="332"/>
                  <a:ext cx="70" cy="0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nl-NL"/>
                </a:p>
              </p:txBody>
            </p:sp>
            <p:sp>
              <p:nvSpPr>
                <p:cNvPr id="46214" name="Line 134"/>
                <p:cNvSpPr>
                  <a:spLocks noChangeShapeType="1"/>
                </p:cNvSpPr>
                <p:nvPr/>
              </p:nvSpPr>
              <p:spPr bwMode="ltGray">
                <a:xfrm>
                  <a:off x="3078" y="350"/>
                  <a:ext cx="0" cy="28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nl-NL"/>
                </a:p>
              </p:txBody>
            </p:sp>
            <p:sp>
              <p:nvSpPr>
                <p:cNvPr id="46215" name="Line 135"/>
                <p:cNvSpPr>
                  <a:spLocks noChangeShapeType="1"/>
                </p:cNvSpPr>
                <p:nvPr/>
              </p:nvSpPr>
              <p:spPr bwMode="ltGray">
                <a:xfrm>
                  <a:off x="3306" y="450"/>
                  <a:ext cx="0" cy="79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nl-NL"/>
                </a:p>
              </p:txBody>
            </p:sp>
            <p:sp>
              <p:nvSpPr>
                <p:cNvPr id="46225" name="Line 145"/>
                <p:cNvSpPr>
                  <a:spLocks noChangeShapeType="1"/>
                </p:cNvSpPr>
                <p:nvPr/>
              </p:nvSpPr>
              <p:spPr bwMode="ltGray">
                <a:xfrm>
                  <a:off x="2166" y="114"/>
                  <a:ext cx="0" cy="62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nl-NL"/>
                </a:p>
              </p:txBody>
            </p:sp>
            <p:sp>
              <p:nvSpPr>
                <p:cNvPr id="46226" name="Line 146"/>
                <p:cNvSpPr>
                  <a:spLocks noChangeShapeType="1"/>
                </p:cNvSpPr>
                <p:nvPr/>
              </p:nvSpPr>
              <p:spPr bwMode="ltGray">
                <a:xfrm>
                  <a:off x="1938" y="111"/>
                  <a:ext cx="0" cy="337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nl-NL"/>
                </a:p>
              </p:txBody>
            </p:sp>
            <p:sp>
              <p:nvSpPr>
                <p:cNvPr id="46227" name="Line 147"/>
                <p:cNvSpPr>
                  <a:spLocks noChangeShapeType="1"/>
                </p:cNvSpPr>
                <p:nvPr/>
              </p:nvSpPr>
              <p:spPr bwMode="ltGray">
                <a:xfrm flipH="1">
                  <a:off x="1912" y="332"/>
                  <a:ext cx="68" cy="0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nl-NL"/>
                </a:p>
              </p:txBody>
            </p:sp>
            <p:sp>
              <p:nvSpPr>
                <p:cNvPr id="46228" name="Line 148"/>
                <p:cNvSpPr>
                  <a:spLocks noChangeShapeType="1"/>
                </p:cNvSpPr>
                <p:nvPr/>
              </p:nvSpPr>
              <p:spPr bwMode="ltGray">
                <a:xfrm>
                  <a:off x="1778" y="332"/>
                  <a:ext cx="60" cy="0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nl-NL"/>
                </a:p>
              </p:txBody>
            </p:sp>
            <p:sp>
              <p:nvSpPr>
                <p:cNvPr id="46229" name="Line 149"/>
                <p:cNvSpPr>
                  <a:spLocks noChangeShapeType="1"/>
                </p:cNvSpPr>
                <p:nvPr/>
              </p:nvSpPr>
              <p:spPr bwMode="ltGray">
                <a:xfrm flipH="1">
                  <a:off x="1578" y="332"/>
                  <a:ext cx="82" cy="0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nl-NL"/>
                </a:p>
              </p:txBody>
            </p:sp>
            <p:sp>
              <p:nvSpPr>
                <p:cNvPr id="46230" name="Line 150"/>
                <p:cNvSpPr>
                  <a:spLocks noChangeShapeType="1"/>
                </p:cNvSpPr>
                <p:nvPr/>
              </p:nvSpPr>
              <p:spPr bwMode="ltGray">
                <a:xfrm>
                  <a:off x="1208" y="332"/>
                  <a:ext cx="348" cy="0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nl-NL"/>
                </a:p>
              </p:txBody>
            </p:sp>
            <p:sp>
              <p:nvSpPr>
                <p:cNvPr id="46231" name="Line 151"/>
                <p:cNvSpPr>
                  <a:spLocks noChangeShapeType="1"/>
                </p:cNvSpPr>
                <p:nvPr/>
              </p:nvSpPr>
              <p:spPr bwMode="ltGray">
                <a:xfrm>
                  <a:off x="1480" y="234"/>
                  <a:ext cx="0" cy="298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nl-NL"/>
                </a:p>
              </p:txBody>
            </p:sp>
            <p:sp>
              <p:nvSpPr>
                <p:cNvPr id="46232" name="Line 152"/>
                <p:cNvSpPr>
                  <a:spLocks noChangeShapeType="1"/>
                </p:cNvSpPr>
                <p:nvPr/>
              </p:nvSpPr>
              <p:spPr bwMode="ltGray">
                <a:xfrm>
                  <a:off x="1254" y="252"/>
                  <a:ext cx="0" cy="156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nl-NL"/>
                </a:p>
              </p:txBody>
            </p:sp>
            <p:sp>
              <p:nvSpPr>
                <p:cNvPr id="46233" name="Line 153"/>
                <p:cNvSpPr>
                  <a:spLocks noChangeShapeType="1"/>
                </p:cNvSpPr>
                <p:nvPr/>
              </p:nvSpPr>
              <p:spPr bwMode="ltGray">
                <a:xfrm flipH="1" flipV="1">
                  <a:off x="1482" y="109"/>
                  <a:ext cx="0" cy="27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nl-NL"/>
                </a:p>
              </p:txBody>
            </p:sp>
            <p:sp>
              <p:nvSpPr>
                <p:cNvPr id="46234" name="Line 154"/>
                <p:cNvSpPr>
                  <a:spLocks noChangeShapeType="1"/>
                </p:cNvSpPr>
                <p:nvPr/>
              </p:nvSpPr>
              <p:spPr bwMode="ltGray">
                <a:xfrm>
                  <a:off x="1710" y="180"/>
                  <a:ext cx="0" cy="96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nl-NL"/>
                </a:p>
              </p:txBody>
            </p:sp>
            <p:sp>
              <p:nvSpPr>
                <p:cNvPr id="46235" name="Line 155"/>
                <p:cNvSpPr>
                  <a:spLocks noChangeShapeType="1"/>
                </p:cNvSpPr>
                <p:nvPr/>
              </p:nvSpPr>
              <p:spPr bwMode="ltGray">
                <a:xfrm flipV="1">
                  <a:off x="1710" y="111"/>
                  <a:ext cx="0" cy="22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nl-NL"/>
                </a:p>
              </p:txBody>
            </p:sp>
          </p:grpSp>
        </p:grpSp>
        <p:pic>
          <p:nvPicPr>
            <p:cNvPr id="46238" name="Picture 158" descr="earth"/>
            <p:cNvPicPr>
              <a:picLocks noChangeAspect="1" noChangeArrowheads="1"/>
            </p:cNvPicPr>
            <p:nvPr userDrawn="1"/>
          </p:nvPicPr>
          <p:blipFill>
            <a:blip r:embed="rId2" cstate="print">
              <a:clrChange>
                <a:clrFrom>
                  <a:srgbClr val="000000"/>
                </a:clrFrom>
                <a:clrTo>
                  <a:srgbClr val="000000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gray">
            <a:xfrm>
              <a:off x="336" y="1566"/>
              <a:ext cx="690" cy="642"/>
            </a:xfrm>
            <a:prstGeom prst="rect">
              <a:avLst/>
            </a:prstGeom>
            <a:noFill/>
          </p:spPr>
        </p:pic>
      </p:grpSp>
      <p:sp>
        <p:nvSpPr>
          <p:cNvPr id="4608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828800" y="1828800"/>
            <a:ext cx="6934200" cy="2362200"/>
          </a:xfrm>
        </p:spPr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828800" y="4572000"/>
            <a:ext cx="6934200" cy="1295400"/>
          </a:xfr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r>
              <a:rPr lang="nl-NL" smtClean="0"/>
              <a:t>Klik om het opmaakprofiel van de modelondertitel te bewerken</a:t>
            </a:r>
            <a:endParaRPr lang="nl-NL"/>
          </a:p>
        </p:txBody>
      </p:sp>
      <p:sp>
        <p:nvSpPr>
          <p:cNvPr id="46084" name="Rectangle 4"/>
          <p:cNvSpPr>
            <a:spLocks noGrp="1" noChangeArrowheads="1"/>
          </p:cNvSpPr>
          <p:nvPr>
            <p:ph type="dt" sz="half" idx="2"/>
          </p:nvPr>
        </p:nvSpPr>
        <p:spPr>
          <a:xfrm>
            <a:off x="5334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nl-NL"/>
          </a:p>
        </p:txBody>
      </p:sp>
      <p:sp>
        <p:nvSpPr>
          <p:cNvPr id="46085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32004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nl-NL"/>
          </a:p>
        </p:txBody>
      </p:sp>
      <p:sp>
        <p:nvSpPr>
          <p:cNvPr id="46086" name="Rectangle 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80715607-7338-4A81-BE9F-7FEBA995AA3E}" type="slidenum">
              <a:rPr lang="nl-NL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F058EAC-5CF6-45CE-9771-C9AC43440CA8}" type="slidenum">
              <a:rPr lang="nl-NL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405563" y="930275"/>
            <a:ext cx="2052637" cy="5332413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246063" y="930275"/>
            <a:ext cx="6007100" cy="5332413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A9DC492-B0B3-45EB-8BF4-A89B2B082204}" type="slidenum">
              <a:rPr lang="nl-NL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16C3244-8C00-4907-A38F-609EA5A36E2C}" type="slidenum">
              <a:rPr lang="nl-NL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175F76-1E1B-4BFA-BAD7-09BF4F4EF6F9}" type="slidenum">
              <a:rPr lang="nl-NL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685800" y="2147888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2147888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DA6FBEA-A990-480A-969E-D504C744F4AD}" type="slidenum">
              <a:rPr lang="nl-NL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281C00B-7389-4F8A-B972-AA6F653A136B}" type="slidenum">
              <a:rPr lang="nl-NL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191BFE-6A10-4919-8681-1534CCDE2769}" type="slidenum">
              <a:rPr lang="nl-NL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0BEB377-ED1C-4839-AAA5-1B8B54EFBBF3}" type="slidenum">
              <a:rPr lang="nl-NL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18A25F2-7FE0-4278-A816-93D664462450}" type="slidenum">
              <a:rPr lang="nl-NL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 smtClean="0"/>
              <a:t>Klik op het pictogram als u een afbeelding wilt toevoegen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FCEA23F-38ED-414A-9D67-236076CFE0BA}" type="slidenum">
              <a:rPr lang="nl-NL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2"/>
            </a:gs>
            <a:gs pos="50000">
              <a:schemeClr val="bg1"/>
            </a:gs>
            <a:gs pos="100000">
              <a:schemeClr val="bg2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46063" y="930275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l-NL" smtClean="0"/>
              <a:t>Klik om het opmaakprofiel van de modeltitel te bewerken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2147888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smtClean="0"/>
              <a:t>Klik om de opmaakprofielen van de modeltekst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</a:p>
        </p:txBody>
      </p:sp>
      <p:sp>
        <p:nvSpPr>
          <p:cNvPr id="2253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9285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400">
                <a:latin typeface="+mj-lt"/>
              </a:defRPr>
            </a:lvl1pPr>
          </a:lstStyle>
          <a:p>
            <a:endParaRPr lang="nl-NL"/>
          </a:p>
        </p:txBody>
      </p:sp>
      <p:sp>
        <p:nvSpPr>
          <p:cNvPr id="2253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9285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0" hangingPunct="0">
              <a:defRPr sz="1400">
                <a:latin typeface="+mj-lt"/>
              </a:defRPr>
            </a:lvl1pPr>
          </a:lstStyle>
          <a:p>
            <a:endParaRPr lang="nl-NL"/>
          </a:p>
        </p:txBody>
      </p:sp>
      <p:sp>
        <p:nvSpPr>
          <p:cNvPr id="2253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9285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400">
                <a:latin typeface="+mj-lt"/>
              </a:defRPr>
            </a:lvl1pPr>
          </a:lstStyle>
          <a:p>
            <a:fld id="{86AA096D-B8B4-4480-A16B-ED277ED31A5D}" type="slidenum">
              <a:rPr lang="nl-NL"/>
              <a:pPr/>
              <a:t>‹nr.›</a:t>
            </a:fld>
            <a:endParaRPr lang="nl-NL"/>
          </a:p>
        </p:txBody>
      </p:sp>
      <p:grpSp>
        <p:nvGrpSpPr>
          <p:cNvPr id="22691" name="Group 163"/>
          <p:cNvGrpSpPr>
            <a:grpSpLocks/>
          </p:cNvGrpSpPr>
          <p:nvPr/>
        </p:nvGrpSpPr>
        <p:grpSpPr bwMode="auto">
          <a:xfrm>
            <a:off x="261938" y="87313"/>
            <a:ext cx="8488362" cy="831850"/>
            <a:chOff x="165" y="55"/>
            <a:chExt cx="5347" cy="524"/>
          </a:xfrm>
        </p:grpSpPr>
        <p:grpSp>
          <p:nvGrpSpPr>
            <p:cNvPr id="22690" name="Group 162"/>
            <p:cNvGrpSpPr>
              <a:grpSpLocks/>
            </p:cNvGrpSpPr>
            <p:nvPr userDrawn="1"/>
          </p:nvGrpSpPr>
          <p:grpSpPr bwMode="auto">
            <a:xfrm>
              <a:off x="664" y="104"/>
              <a:ext cx="4848" cy="432"/>
              <a:chOff x="664" y="104"/>
              <a:chExt cx="4848" cy="432"/>
            </a:xfrm>
          </p:grpSpPr>
          <p:sp>
            <p:nvSpPr>
              <p:cNvPr id="22536" name="Freeform 8"/>
              <p:cNvSpPr>
                <a:spLocks/>
              </p:cNvSpPr>
              <p:nvPr/>
            </p:nvSpPr>
            <p:spPr bwMode="ltGray">
              <a:xfrm>
                <a:off x="664" y="104"/>
                <a:ext cx="4848" cy="432"/>
              </a:xfrm>
              <a:custGeom>
                <a:avLst/>
                <a:gdLst/>
                <a:ahLst/>
                <a:cxnLst>
                  <a:cxn ang="0">
                    <a:pos x="4848" y="48"/>
                  </a:cxn>
                  <a:cxn ang="0">
                    <a:pos x="4848" y="432"/>
                  </a:cxn>
                  <a:cxn ang="0">
                    <a:pos x="0" y="432"/>
                  </a:cxn>
                  <a:cxn ang="0">
                    <a:pos x="0" y="0"/>
                  </a:cxn>
                  <a:cxn ang="0">
                    <a:pos x="4848" y="0"/>
                  </a:cxn>
                  <a:cxn ang="0">
                    <a:pos x="4848" y="48"/>
                  </a:cxn>
                </a:cxnLst>
                <a:rect l="0" t="0" r="r" b="b"/>
                <a:pathLst>
                  <a:path w="4848" h="432">
                    <a:moveTo>
                      <a:pt x="4848" y="48"/>
                    </a:moveTo>
                    <a:lnTo>
                      <a:pt x="4848" y="432"/>
                    </a:lnTo>
                    <a:cubicBezTo>
                      <a:pt x="4848" y="432"/>
                      <a:pt x="2424" y="432"/>
                      <a:pt x="0" y="432"/>
                    </a:cubicBezTo>
                    <a:cubicBezTo>
                      <a:pt x="161" y="345"/>
                      <a:pt x="169" y="61"/>
                      <a:pt x="0" y="0"/>
                    </a:cubicBezTo>
                    <a:cubicBezTo>
                      <a:pt x="2424" y="0"/>
                      <a:pt x="4848" y="0"/>
                      <a:pt x="4848" y="0"/>
                    </a:cubicBezTo>
                    <a:lnTo>
                      <a:pt x="4848" y="48"/>
                    </a:lnTo>
                    <a:close/>
                  </a:path>
                </a:pathLst>
              </a:custGeom>
              <a:solidFill>
                <a:schemeClr val="hlink"/>
              </a:solidFill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nl-NL"/>
              </a:p>
            </p:txBody>
          </p:sp>
          <p:grpSp>
            <p:nvGrpSpPr>
              <p:cNvPr id="22537" name="Group 9"/>
              <p:cNvGrpSpPr>
                <a:grpSpLocks/>
              </p:cNvGrpSpPr>
              <p:nvPr/>
            </p:nvGrpSpPr>
            <p:grpSpPr bwMode="auto">
              <a:xfrm>
                <a:off x="1195" y="104"/>
                <a:ext cx="3827" cy="429"/>
                <a:chOff x="1021" y="240"/>
                <a:chExt cx="3827" cy="429"/>
              </a:xfrm>
            </p:grpSpPr>
            <p:grpSp>
              <p:nvGrpSpPr>
                <p:cNvPr id="22538" name="Group 10"/>
                <p:cNvGrpSpPr>
                  <a:grpSpLocks/>
                </p:cNvGrpSpPr>
                <p:nvPr/>
              </p:nvGrpSpPr>
              <p:grpSpPr bwMode="auto">
                <a:xfrm>
                  <a:off x="1021" y="241"/>
                  <a:ext cx="2208" cy="427"/>
                  <a:chOff x="1021" y="241"/>
                  <a:chExt cx="2208" cy="427"/>
                </a:xfrm>
              </p:grpSpPr>
              <p:sp>
                <p:nvSpPr>
                  <p:cNvPr id="22539" name="Freeform 11"/>
                  <p:cNvSpPr>
                    <a:spLocks/>
                  </p:cNvSpPr>
                  <p:nvPr/>
                </p:nvSpPr>
                <p:spPr bwMode="ltGray">
                  <a:xfrm>
                    <a:off x="2257" y="633"/>
                    <a:ext cx="7" cy="8"/>
                  </a:xfrm>
                  <a:custGeom>
                    <a:avLst/>
                    <a:gdLst/>
                    <a:ahLst/>
                    <a:cxnLst>
                      <a:cxn ang="0">
                        <a:pos x="5" y="11"/>
                      </a:cxn>
                      <a:cxn ang="0">
                        <a:pos x="15" y="5"/>
                      </a:cxn>
                      <a:cxn ang="0">
                        <a:pos x="13" y="17"/>
                      </a:cxn>
                      <a:cxn ang="0">
                        <a:pos x="5" y="11"/>
                      </a:cxn>
                    </a:cxnLst>
                    <a:rect l="0" t="0" r="r" b="b"/>
                    <a:pathLst>
                      <a:path w="15" h="23">
                        <a:moveTo>
                          <a:pt x="5" y="11"/>
                        </a:moveTo>
                        <a:cubicBezTo>
                          <a:pt x="2" y="1"/>
                          <a:pt x="7" y="0"/>
                          <a:pt x="15" y="5"/>
                        </a:cubicBezTo>
                        <a:cubicBezTo>
                          <a:pt x="14" y="9"/>
                          <a:pt x="15" y="13"/>
                          <a:pt x="13" y="17"/>
                        </a:cubicBezTo>
                        <a:cubicBezTo>
                          <a:pt x="9" y="23"/>
                          <a:pt x="0" y="16"/>
                          <a:pt x="5" y="11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nl-NL"/>
                  </a:p>
                </p:txBody>
              </p:sp>
              <p:sp>
                <p:nvSpPr>
                  <p:cNvPr id="22540" name="Freeform 12"/>
                  <p:cNvSpPr>
                    <a:spLocks/>
                  </p:cNvSpPr>
                  <p:nvPr/>
                </p:nvSpPr>
                <p:spPr bwMode="ltGray">
                  <a:xfrm>
                    <a:off x="2332" y="660"/>
                    <a:ext cx="9" cy="8"/>
                  </a:xfrm>
                  <a:custGeom>
                    <a:avLst/>
                    <a:gdLst/>
                    <a:ahLst/>
                    <a:cxnLst>
                      <a:cxn ang="0">
                        <a:pos x="3" y="13"/>
                      </a:cxn>
                      <a:cxn ang="0">
                        <a:pos x="11" y="3"/>
                      </a:cxn>
                      <a:cxn ang="0">
                        <a:pos x="7" y="19"/>
                      </a:cxn>
                      <a:cxn ang="0">
                        <a:pos x="3" y="13"/>
                      </a:cxn>
                    </a:cxnLst>
                    <a:rect l="0" t="0" r="r" b="b"/>
                    <a:pathLst>
                      <a:path w="20" h="23">
                        <a:moveTo>
                          <a:pt x="3" y="13"/>
                        </a:moveTo>
                        <a:cubicBezTo>
                          <a:pt x="0" y="5"/>
                          <a:pt x="2" y="0"/>
                          <a:pt x="11" y="3"/>
                        </a:cubicBezTo>
                        <a:cubicBezTo>
                          <a:pt x="16" y="10"/>
                          <a:pt x="20" y="23"/>
                          <a:pt x="7" y="19"/>
                        </a:cubicBezTo>
                        <a:cubicBezTo>
                          <a:pt x="6" y="17"/>
                          <a:pt x="3" y="13"/>
                          <a:pt x="3" y="13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nl-NL"/>
                  </a:p>
                </p:txBody>
              </p:sp>
              <p:sp>
                <p:nvSpPr>
                  <p:cNvPr id="22541" name="Freeform 13"/>
                  <p:cNvSpPr>
                    <a:spLocks/>
                  </p:cNvSpPr>
                  <p:nvPr/>
                </p:nvSpPr>
                <p:spPr bwMode="ltGray">
                  <a:xfrm>
                    <a:off x="2120" y="616"/>
                    <a:ext cx="13" cy="14"/>
                  </a:xfrm>
                  <a:custGeom>
                    <a:avLst/>
                    <a:gdLst/>
                    <a:ahLst/>
                    <a:cxnLst>
                      <a:cxn ang="0">
                        <a:pos x="16" y="33"/>
                      </a:cxn>
                      <a:cxn ang="0">
                        <a:pos x="8" y="21"/>
                      </a:cxn>
                      <a:cxn ang="0">
                        <a:pos x="0" y="9"/>
                      </a:cxn>
                      <a:cxn ang="0">
                        <a:pos x="16" y="3"/>
                      </a:cxn>
                      <a:cxn ang="0">
                        <a:pos x="30" y="23"/>
                      </a:cxn>
                      <a:cxn ang="0">
                        <a:pos x="28" y="31"/>
                      </a:cxn>
                      <a:cxn ang="0">
                        <a:pos x="16" y="33"/>
                      </a:cxn>
                    </a:cxnLst>
                    <a:rect l="0" t="0" r="r" b="b"/>
                    <a:pathLst>
                      <a:path w="30" h="42">
                        <a:moveTo>
                          <a:pt x="16" y="33"/>
                        </a:moveTo>
                        <a:cubicBezTo>
                          <a:pt x="3" y="20"/>
                          <a:pt x="15" y="34"/>
                          <a:pt x="8" y="21"/>
                        </a:cubicBezTo>
                        <a:cubicBezTo>
                          <a:pt x="6" y="17"/>
                          <a:pt x="0" y="9"/>
                          <a:pt x="0" y="9"/>
                        </a:cubicBezTo>
                        <a:cubicBezTo>
                          <a:pt x="5" y="1"/>
                          <a:pt x="7" y="0"/>
                          <a:pt x="16" y="3"/>
                        </a:cubicBezTo>
                        <a:cubicBezTo>
                          <a:pt x="25" y="16"/>
                          <a:pt x="10" y="16"/>
                          <a:pt x="30" y="23"/>
                        </a:cubicBezTo>
                        <a:cubicBezTo>
                          <a:pt x="29" y="26"/>
                          <a:pt x="30" y="29"/>
                          <a:pt x="28" y="31"/>
                        </a:cubicBezTo>
                        <a:cubicBezTo>
                          <a:pt x="15" y="42"/>
                          <a:pt x="16" y="38"/>
                          <a:pt x="16" y="33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nl-NL"/>
                  </a:p>
                </p:txBody>
              </p:sp>
              <p:sp>
                <p:nvSpPr>
                  <p:cNvPr id="22542" name="Freeform 14"/>
                  <p:cNvSpPr>
                    <a:spLocks/>
                  </p:cNvSpPr>
                  <p:nvPr/>
                </p:nvSpPr>
                <p:spPr bwMode="ltGray">
                  <a:xfrm>
                    <a:off x="1967" y="629"/>
                    <a:ext cx="11" cy="5"/>
                  </a:xfrm>
                  <a:custGeom>
                    <a:avLst/>
                    <a:gdLst/>
                    <a:ahLst/>
                    <a:cxnLst>
                      <a:cxn ang="0">
                        <a:pos x="15" y="16"/>
                      </a:cxn>
                      <a:cxn ang="0">
                        <a:pos x="3" y="8"/>
                      </a:cxn>
                      <a:cxn ang="0">
                        <a:pos x="15" y="0"/>
                      </a:cxn>
                      <a:cxn ang="0">
                        <a:pos x="15" y="16"/>
                      </a:cxn>
                    </a:cxnLst>
                    <a:rect l="0" t="0" r="r" b="b"/>
                    <a:pathLst>
                      <a:path w="25" h="16">
                        <a:moveTo>
                          <a:pt x="15" y="16"/>
                        </a:moveTo>
                        <a:cubicBezTo>
                          <a:pt x="10" y="15"/>
                          <a:pt x="0" y="12"/>
                          <a:pt x="3" y="8"/>
                        </a:cubicBezTo>
                        <a:cubicBezTo>
                          <a:pt x="6" y="4"/>
                          <a:pt x="15" y="0"/>
                          <a:pt x="15" y="0"/>
                        </a:cubicBezTo>
                        <a:cubicBezTo>
                          <a:pt x="17" y="3"/>
                          <a:pt x="25" y="16"/>
                          <a:pt x="15" y="16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nl-NL"/>
                  </a:p>
                </p:txBody>
              </p:sp>
              <p:sp>
                <p:nvSpPr>
                  <p:cNvPr id="22543" name="Freeform 15"/>
                  <p:cNvSpPr>
                    <a:spLocks/>
                  </p:cNvSpPr>
                  <p:nvPr/>
                </p:nvSpPr>
                <p:spPr bwMode="ltGray">
                  <a:xfrm>
                    <a:off x="1921" y="635"/>
                    <a:ext cx="28" cy="16"/>
                  </a:xfrm>
                  <a:custGeom>
                    <a:avLst/>
                    <a:gdLst/>
                    <a:ahLst/>
                    <a:cxnLst>
                      <a:cxn ang="0">
                        <a:pos x="14" y="24"/>
                      </a:cxn>
                      <a:cxn ang="0">
                        <a:pos x="30" y="4"/>
                      </a:cxn>
                      <a:cxn ang="0">
                        <a:pos x="42" y="0"/>
                      </a:cxn>
                      <a:cxn ang="0">
                        <a:pos x="58" y="12"/>
                      </a:cxn>
                      <a:cxn ang="0">
                        <a:pos x="32" y="26"/>
                      </a:cxn>
                      <a:cxn ang="0">
                        <a:pos x="12" y="46"/>
                      </a:cxn>
                      <a:cxn ang="0">
                        <a:pos x="8" y="20"/>
                      </a:cxn>
                      <a:cxn ang="0">
                        <a:pos x="12" y="14"/>
                      </a:cxn>
                      <a:cxn ang="0">
                        <a:pos x="14" y="24"/>
                      </a:cxn>
                    </a:cxnLst>
                    <a:rect l="0" t="0" r="r" b="b"/>
                    <a:pathLst>
                      <a:path w="65" h="46">
                        <a:moveTo>
                          <a:pt x="14" y="24"/>
                        </a:moveTo>
                        <a:cubicBezTo>
                          <a:pt x="18" y="13"/>
                          <a:pt x="16" y="9"/>
                          <a:pt x="30" y="4"/>
                        </a:cubicBezTo>
                        <a:cubicBezTo>
                          <a:pt x="34" y="3"/>
                          <a:pt x="42" y="0"/>
                          <a:pt x="42" y="0"/>
                        </a:cubicBezTo>
                        <a:cubicBezTo>
                          <a:pt x="50" y="1"/>
                          <a:pt x="65" y="0"/>
                          <a:pt x="58" y="12"/>
                        </a:cubicBezTo>
                        <a:cubicBezTo>
                          <a:pt x="53" y="21"/>
                          <a:pt x="40" y="21"/>
                          <a:pt x="32" y="26"/>
                        </a:cubicBezTo>
                        <a:cubicBezTo>
                          <a:pt x="26" y="35"/>
                          <a:pt x="23" y="42"/>
                          <a:pt x="12" y="46"/>
                        </a:cubicBezTo>
                        <a:cubicBezTo>
                          <a:pt x="0" y="42"/>
                          <a:pt x="5" y="30"/>
                          <a:pt x="8" y="20"/>
                        </a:cubicBezTo>
                        <a:cubicBezTo>
                          <a:pt x="9" y="18"/>
                          <a:pt x="10" y="13"/>
                          <a:pt x="12" y="14"/>
                        </a:cubicBezTo>
                        <a:cubicBezTo>
                          <a:pt x="15" y="16"/>
                          <a:pt x="13" y="21"/>
                          <a:pt x="14" y="24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nl-NL"/>
                  </a:p>
                </p:txBody>
              </p:sp>
              <p:sp>
                <p:nvSpPr>
                  <p:cNvPr id="22544" name="Freeform 16"/>
                  <p:cNvSpPr>
                    <a:spLocks/>
                  </p:cNvSpPr>
                  <p:nvPr/>
                </p:nvSpPr>
                <p:spPr bwMode="ltGray">
                  <a:xfrm>
                    <a:off x="1892" y="634"/>
                    <a:ext cx="29" cy="16"/>
                  </a:xfrm>
                  <a:custGeom>
                    <a:avLst/>
                    <a:gdLst/>
                    <a:ahLst/>
                    <a:cxnLst>
                      <a:cxn ang="0">
                        <a:pos x="0" y="31"/>
                      </a:cxn>
                      <a:cxn ang="0">
                        <a:pos x="18" y="25"/>
                      </a:cxn>
                      <a:cxn ang="0">
                        <a:pos x="52" y="1"/>
                      </a:cxn>
                      <a:cxn ang="0">
                        <a:pos x="64" y="3"/>
                      </a:cxn>
                      <a:cxn ang="0">
                        <a:pos x="50" y="19"/>
                      </a:cxn>
                      <a:cxn ang="0">
                        <a:pos x="28" y="33"/>
                      </a:cxn>
                      <a:cxn ang="0">
                        <a:pos x="22" y="47"/>
                      </a:cxn>
                      <a:cxn ang="0">
                        <a:pos x="16" y="45"/>
                      </a:cxn>
                      <a:cxn ang="0">
                        <a:pos x="12" y="39"/>
                      </a:cxn>
                      <a:cxn ang="0">
                        <a:pos x="0" y="35"/>
                      </a:cxn>
                      <a:cxn ang="0">
                        <a:pos x="0" y="31"/>
                      </a:cxn>
                    </a:cxnLst>
                    <a:rect l="0" t="0" r="r" b="b"/>
                    <a:pathLst>
                      <a:path w="69" h="47">
                        <a:moveTo>
                          <a:pt x="0" y="31"/>
                        </a:moveTo>
                        <a:cubicBezTo>
                          <a:pt x="7" y="24"/>
                          <a:pt x="9" y="22"/>
                          <a:pt x="18" y="25"/>
                        </a:cubicBezTo>
                        <a:cubicBezTo>
                          <a:pt x="25" y="4"/>
                          <a:pt x="36" y="12"/>
                          <a:pt x="52" y="1"/>
                        </a:cubicBezTo>
                        <a:cubicBezTo>
                          <a:pt x="56" y="2"/>
                          <a:pt x="61" y="0"/>
                          <a:pt x="64" y="3"/>
                        </a:cubicBezTo>
                        <a:cubicBezTo>
                          <a:pt x="69" y="8"/>
                          <a:pt x="50" y="19"/>
                          <a:pt x="50" y="19"/>
                        </a:cubicBezTo>
                        <a:cubicBezTo>
                          <a:pt x="46" y="31"/>
                          <a:pt x="35" y="22"/>
                          <a:pt x="28" y="33"/>
                        </a:cubicBezTo>
                        <a:cubicBezTo>
                          <a:pt x="31" y="41"/>
                          <a:pt x="31" y="44"/>
                          <a:pt x="22" y="47"/>
                        </a:cubicBezTo>
                        <a:cubicBezTo>
                          <a:pt x="20" y="46"/>
                          <a:pt x="18" y="46"/>
                          <a:pt x="16" y="45"/>
                        </a:cubicBezTo>
                        <a:cubicBezTo>
                          <a:pt x="14" y="43"/>
                          <a:pt x="14" y="40"/>
                          <a:pt x="12" y="39"/>
                        </a:cubicBezTo>
                        <a:cubicBezTo>
                          <a:pt x="8" y="37"/>
                          <a:pt x="0" y="35"/>
                          <a:pt x="0" y="35"/>
                        </a:cubicBezTo>
                        <a:cubicBezTo>
                          <a:pt x="2" y="26"/>
                          <a:pt x="3" y="25"/>
                          <a:pt x="0" y="31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nl-NL"/>
                  </a:p>
                </p:txBody>
              </p:sp>
              <p:sp>
                <p:nvSpPr>
                  <p:cNvPr id="22545" name="Freeform 17"/>
                  <p:cNvSpPr>
                    <a:spLocks/>
                  </p:cNvSpPr>
                  <p:nvPr/>
                </p:nvSpPr>
                <p:spPr bwMode="ltGray">
                  <a:xfrm>
                    <a:off x="1735" y="547"/>
                    <a:ext cx="151" cy="93"/>
                  </a:xfrm>
                  <a:custGeom>
                    <a:avLst/>
                    <a:gdLst/>
                    <a:ahLst/>
                    <a:cxnLst>
                      <a:cxn ang="0">
                        <a:pos x="10" y="4"/>
                      </a:cxn>
                      <a:cxn ang="0">
                        <a:pos x="36" y="18"/>
                      </a:cxn>
                      <a:cxn ang="0">
                        <a:pos x="46" y="30"/>
                      </a:cxn>
                      <a:cxn ang="0">
                        <a:pos x="76" y="52"/>
                      </a:cxn>
                      <a:cxn ang="0">
                        <a:pos x="92" y="66"/>
                      </a:cxn>
                      <a:cxn ang="0">
                        <a:pos x="122" y="98"/>
                      </a:cxn>
                      <a:cxn ang="0">
                        <a:pos x="136" y="128"/>
                      </a:cxn>
                      <a:cxn ang="0">
                        <a:pos x="148" y="132"/>
                      </a:cxn>
                      <a:cxn ang="0">
                        <a:pos x="154" y="150"/>
                      </a:cxn>
                      <a:cxn ang="0">
                        <a:pos x="176" y="152"/>
                      </a:cxn>
                      <a:cxn ang="0">
                        <a:pos x="170" y="196"/>
                      </a:cxn>
                      <a:cxn ang="0">
                        <a:pos x="180" y="224"/>
                      </a:cxn>
                      <a:cxn ang="0">
                        <a:pos x="198" y="232"/>
                      </a:cxn>
                      <a:cxn ang="0">
                        <a:pos x="216" y="234"/>
                      </a:cxn>
                      <a:cxn ang="0">
                        <a:pos x="236" y="242"/>
                      </a:cxn>
                      <a:cxn ang="0">
                        <a:pos x="254" y="236"/>
                      </a:cxn>
                      <a:cxn ang="0">
                        <a:pos x="272" y="248"/>
                      </a:cxn>
                      <a:cxn ang="0">
                        <a:pos x="296" y="256"/>
                      </a:cxn>
                      <a:cxn ang="0">
                        <a:pos x="314" y="264"/>
                      </a:cxn>
                      <a:cxn ang="0">
                        <a:pos x="352" y="266"/>
                      </a:cxn>
                      <a:cxn ang="0">
                        <a:pos x="342" y="274"/>
                      </a:cxn>
                      <a:cxn ang="0">
                        <a:pos x="322" y="272"/>
                      </a:cxn>
                      <a:cxn ang="0">
                        <a:pos x="300" y="270"/>
                      </a:cxn>
                      <a:cxn ang="0">
                        <a:pos x="288" y="266"/>
                      </a:cxn>
                      <a:cxn ang="0">
                        <a:pos x="252" y="264"/>
                      </a:cxn>
                      <a:cxn ang="0">
                        <a:pos x="234" y="260"/>
                      </a:cxn>
                      <a:cxn ang="0">
                        <a:pos x="172" y="242"/>
                      </a:cxn>
                      <a:cxn ang="0">
                        <a:pos x="160" y="216"/>
                      </a:cxn>
                      <a:cxn ang="0">
                        <a:pos x="126" y="200"/>
                      </a:cxn>
                      <a:cxn ang="0">
                        <a:pos x="108" y="186"/>
                      </a:cxn>
                      <a:cxn ang="0">
                        <a:pos x="94" y="158"/>
                      </a:cxn>
                      <a:cxn ang="0">
                        <a:pos x="68" y="108"/>
                      </a:cxn>
                      <a:cxn ang="0">
                        <a:pos x="64" y="102"/>
                      </a:cxn>
                      <a:cxn ang="0">
                        <a:pos x="58" y="100"/>
                      </a:cxn>
                      <a:cxn ang="0">
                        <a:pos x="54" y="88"/>
                      </a:cxn>
                      <a:cxn ang="0">
                        <a:pos x="38" y="58"/>
                      </a:cxn>
                      <a:cxn ang="0">
                        <a:pos x="20" y="40"/>
                      </a:cxn>
                      <a:cxn ang="0">
                        <a:pos x="4" y="22"/>
                      </a:cxn>
                      <a:cxn ang="0">
                        <a:pos x="10" y="2"/>
                      </a:cxn>
                      <a:cxn ang="0">
                        <a:pos x="10" y="4"/>
                      </a:cxn>
                    </a:cxnLst>
                    <a:rect l="0" t="0" r="r" b="b"/>
                    <a:pathLst>
                      <a:path w="355" h="277">
                        <a:moveTo>
                          <a:pt x="10" y="4"/>
                        </a:moveTo>
                        <a:cubicBezTo>
                          <a:pt x="22" y="0"/>
                          <a:pt x="24" y="14"/>
                          <a:pt x="36" y="18"/>
                        </a:cubicBezTo>
                        <a:cubicBezTo>
                          <a:pt x="37" y="19"/>
                          <a:pt x="45" y="29"/>
                          <a:pt x="46" y="30"/>
                        </a:cubicBezTo>
                        <a:cubicBezTo>
                          <a:pt x="56" y="40"/>
                          <a:pt x="67" y="38"/>
                          <a:pt x="76" y="52"/>
                        </a:cubicBezTo>
                        <a:cubicBezTo>
                          <a:pt x="80" y="58"/>
                          <a:pt x="92" y="66"/>
                          <a:pt x="92" y="66"/>
                        </a:cubicBezTo>
                        <a:cubicBezTo>
                          <a:pt x="96" y="79"/>
                          <a:pt x="112" y="88"/>
                          <a:pt x="122" y="98"/>
                        </a:cubicBezTo>
                        <a:cubicBezTo>
                          <a:pt x="124" y="105"/>
                          <a:pt x="130" y="124"/>
                          <a:pt x="136" y="128"/>
                        </a:cubicBezTo>
                        <a:cubicBezTo>
                          <a:pt x="140" y="130"/>
                          <a:pt x="148" y="132"/>
                          <a:pt x="148" y="132"/>
                        </a:cubicBezTo>
                        <a:cubicBezTo>
                          <a:pt x="150" y="138"/>
                          <a:pt x="154" y="150"/>
                          <a:pt x="154" y="150"/>
                        </a:cubicBezTo>
                        <a:cubicBezTo>
                          <a:pt x="161" y="139"/>
                          <a:pt x="168" y="144"/>
                          <a:pt x="176" y="152"/>
                        </a:cubicBezTo>
                        <a:cubicBezTo>
                          <a:pt x="174" y="167"/>
                          <a:pt x="173" y="181"/>
                          <a:pt x="170" y="196"/>
                        </a:cubicBezTo>
                        <a:cubicBezTo>
                          <a:pt x="171" y="202"/>
                          <a:pt x="174" y="220"/>
                          <a:pt x="180" y="224"/>
                        </a:cubicBezTo>
                        <a:cubicBezTo>
                          <a:pt x="185" y="228"/>
                          <a:pt x="193" y="228"/>
                          <a:pt x="198" y="232"/>
                        </a:cubicBezTo>
                        <a:cubicBezTo>
                          <a:pt x="204" y="230"/>
                          <a:pt x="216" y="234"/>
                          <a:pt x="216" y="234"/>
                        </a:cubicBezTo>
                        <a:cubicBezTo>
                          <a:pt x="223" y="241"/>
                          <a:pt x="225" y="245"/>
                          <a:pt x="236" y="242"/>
                        </a:cubicBezTo>
                        <a:cubicBezTo>
                          <a:pt x="242" y="240"/>
                          <a:pt x="254" y="236"/>
                          <a:pt x="254" y="236"/>
                        </a:cubicBezTo>
                        <a:cubicBezTo>
                          <a:pt x="260" y="240"/>
                          <a:pt x="265" y="246"/>
                          <a:pt x="272" y="248"/>
                        </a:cubicBezTo>
                        <a:cubicBezTo>
                          <a:pt x="277" y="250"/>
                          <a:pt x="291" y="252"/>
                          <a:pt x="296" y="256"/>
                        </a:cubicBezTo>
                        <a:cubicBezTo>
                          <a:pt x="301" y="260"/>
                          <a:pt x="314" y="264"/>
                          <a:pt x="314" y="264"/>
                        </a:cubicBezTo>
                        <a:cubicBezTo>
                          <a:pt x="330" y="263"/>
                          <a:pt x="338" y="261"/>
                          <a:pt x="352" y="266"/>
                        </a:cubicBezTo>
                        <a:cubicBezTo>
                          <a:pt x="355" y="275"/>
                          <a:pt x="350" y="277"/>
                          <a:pt x="342" y="274"/>
                        </a:cubicBezTo>
                        <a:cubicBezTo>
                          <a:pt x="336" y="276"/>
                          <a:pt x="322" y="272"/>
                          <a:pt x="322" y="272"/>
                        </a:cubicBezTo>
                        <a:cubicBezTo>
                          <a:pt x="314" y="275"/>
                          <a:pt x="308" y="272"/>
                          <a:pt x="300" y="270"/>
                        </a:cubicBezTo>
                        <a:cubicBezTo>
                          <a:pt x="296" y="269"/>
                          <a:pt x="288" y="266"/>
                          <a:pt x="288" y="266"/>
                        </a:cubicBezTo>
                        <a:cubicBezTo>
                          <a:pt x="276" y="270"/>
                          <a:pt x="264" y="266"/>
                          <a:pt x="252" y="264"/>
                        </a:cubicBezTo>
                        <a:cubicBezTo>
                          <a:pt x="245" y="259"/>
                          <a:pt x="242" y="257"/>
                          <a:pt x="234" y="260"/>
                        </a:cubicBezTo>
                        <a:cubicBezTo>
                          <a:pt x="211" y="252"/>
                          <a:pt x="192" y="256"/>
                          <a:pt x="172" y="242"/>
                        </a:cubicBezTo>
                        <a:cubicBezTo>
                          <a:pt x="165" y="231"/>
                          <a:pt x="176" y="221"/>
                          <a:pt x="160" y="216"/>
                        </a:cubicBezTo>
                        <a:cubicBezTo>
                          <a:pt x="154" y="233"/>
                          <a:pt x="136" y="203"/>
                          <a:pt x="126" y="200"/>
                        </a:cubicBezTo>
                        <a:cubicBezTo>
                          <a:pt x="120" y="196"/>
                          <a:pt x="114" y="190"/>
                          <a:pt x="108" y="186"/>
                        </a:cubicBezTo>
                        <a:cubicBezTo>
                          <a:pt x="104" y="175"/>
                          <a:pt x="104" y="165"/>
                          <a:pt x="94" y="158"/>
                        </a:cubicBezTo>
                        <a:cubicBezTo>
                          <a:pt x="83" y="142"/>
                          <a:pt x="85" y="119"/>
                          <a:pt x="68" y="108"/>
                        </a:cubicBezTo>
                        <a:cubicBezTo>
                          <a:pt x="67" y="106"/>
                          <a:pt x="66" y="104"/>
                          <a:pt x="64" y="102"/>
                        </a:cubicBezTo>
                        <a:cubicBezTo>
                          <a:pt x="62" y="101"/>
                          <a:pt x="59" y="102"/>
                          <a:pt x="58" y="100"/>
                        </a:cubicBezTo>
                        <a:cubicBezTo>
                          <a:pt x="56" y="97"/>
                          <a:pt x="54" y="88"/>
                          <a:pt x="54" y="88"/>
                        </a:cubicBezTo>
                        <a:cubicBezTo>
                          <a:pt x="59" y="73"/>
                          <a:pt x="52" y="61"/>
                          <a:pt x="38" y="58"/>
                        </a:cubicBezTo>
                        <a:cubicBezTo>
                          <a:pt x="32" y="49"/>
                          <a:pt x="31" y="44"/>
                          <a:pt x="20" y="40"/>
                        </a:cubicBezTo>
                        <a:cubicBezTo>
                          <a:pt x="16" y="27"/>
                          <a:pt x="16" y="26"/>
                          <a:pt x="4" y="22"/>
                        </a:cubicBezTo>
                        <a:cubicBezTo>
                          <a:pt x="1" y="13"/>
                          <a:pt x="0" y="5"/>
                          <a:pt x="10" y="2"/>
                        </a:cubicBezTo>
                        <a:cubicBezTo>
                          <a:pt x="18" y="5"/>
                          <a:pt x="18" y="4"/>
                          <a:pt x="10" y="4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nl-NL"/>
                  </a:p>
                </p:txBody>
              </p:sp>
              <p:sp>
                <p:nvSpPr>
                  <p:cNvPr id="22546" name="Freeform 18"/>
                  <p:cNvSpPr>
                    <a:spLocks/>
                  </p:cNvSpPr>
                  <p:nvPr/>
                </p:nvSpPr>
                <p:spPr bwMode="ltGray">
                  <a:xfrm>
                    <a:off x="1827" y="541"/>
                    <a:ext cx="67" cy="68"/>
                  </a:xfrm>
                  <a:custGeom>
                    <a:avLst/>
                    <a:gdLst/>
                    <a:ahLst/>
                    <a:cxnLst>
                      <a:cxn ang="0">
                        <a:pos x="54" y="66"/>
                      </a:cxn>
                      <a:cxn ang="0">
                        <a:pos x="66" y="58"/>
                      </a:cxn>
                      <a:cxn ang="0">
                        <a:pos x="68" y="52"/>
                      </a:cxn>
                      <a:cxn ang="0">
                        <a:pos x="80" y="44"/>
                      </a:cxn>
                      <a:cxn ang="0">
                        <a:pos x="106" y="22"/>
                      </a:cxn>
                      <a:cxn ang="0">
                        <a:pos x="112" y="4"/>
                      </a:cxn>
                      <a:cxn ang="0">
                        <a:pos x="124" y="0"/>
                      </a:cxn>
                      <a:cxn ang="0">
                        <a:pos x="150" y="28"/>
                      </a:cxn>
                      <a:cxn ang="0">
                        <a:pos x="146" y="44"/>
                      </a:cxn>
                      <a:cxn ang="0">
                        <a:pos x="126" y="64"/>
                      </a:cxn>
                      <a:cxn ang="0">
                        <a:pos x="132" y="94"/>
                      </a:cxn>
                      <a:cxn ang="0">
                        <a:pos x="142" y="110"/>
                      </a:cxn>
                      <a:cxn ang="0">
                        <a:pos x="146" y="128"/>
                      </a:cxn>
                      <a:cxn ang="0">
                        <a:pos x="128" y="128"/>
                      </a:cxn>
                      <a:cxn ang="0">
                        <a:pos x="116" y="146"/>
                      </a:cxn>
                      <a:cxn ang="0">
                        <a:pos x="104" y="156"/>
                      </a:cxn>
                      <a:cxn ang="0">
                        <a:pos x="100" y="198"/>
                      </a:cxn>
                      <a:cxn ang="0">
                        <a:pos x="88" y="202"/>
                      </a:cxn>
                      <a:cxn ang="0">
                        <a:pos x="82" y="206"/>
                      </a:cxn>
                      <a:cxn ang="0">
                        <a:pos x="76" y="202"/>
                      </a:cxn>
                      <a:cxn ang="0">
                        <a:pos x="72" y="190"/>
                      </a:cxn>
                      <a:cxn ang="0">
                        <a:pos x="60" y="186"/>
                      </a:cxn>
                      <a:cxn ang="0">
                        <a:pos x="42" y="194"/>
                      </a:cxn>
                      <a:cxn ang="0">
                        <a:pos x="28" y="186"/>
                      </a:cxn>
                      <a:cxn ang="0">
                        <a:pos x="10" y="148"/>
                      </a:cxn>
                      <a:cxn ang="0">
                        <a:pos x="4" y="130"/>
                      </a:cxn>
                      <a:cxn ang="0">
                        <a:pos x="0" y="118"/>
                      </a:cxn>
                      <a:cxn ang="0">
                        <a:pos x="20" y="96"/>
                      </a:cxn>
                      <a:cxn ang="0">
                        <a:pos x="32" y="104"/>
                      </a:cxn>
                      <a:cxn ang="0">
                        <a:pos x="34" y="80"/>
                      </a:cxn>
                      <a:cxn ang="0">
                        <a:pos x="52" y="70"/>
                      </a:cxn>
                      <a:cxn ang="0">
                        <a:pos x="54" y="66"/>
                      </a:cxn>
                    </a:cxnLst>
                    <a:rect l="0" t="0" r="r" b="b"/>
                    <a:pathLst>
                      <a:path w="156" h="206">
                        <a:moveTo>
                          <a:pt x="54" y="66"/>
                        </a:moveTo>
                        <a:cubicBezTo>
                          <a:pt x="58" y="63"/>
                          <a:pt x="64" y="63"/>
                          <a:pt x="66" y="58"/>
                        </a:cubicBezTo>
                        <a:cubicBezTo>
                          <a:pt x="67" y="56"/>
                          <a:pt x="67" y="53"/>
                          <a:pt x="68" y="52"/>
                        </a:cubicBezTo>
                        <a:cubicBezTo>
                          <a:pt x="71" y="49"/>
                          <a:pt x="80" y="44"/>
                          <a:pt x="80" y="44"/>
                        </a:cubicBezTo>
                        <a:cubicBezTo>
                          <a:pt x="113" y="55"/>
                          <a:pt x="85" y="29"/>
                          <a:pt x="106" y="22"/>
                        </a:cubicBezTo>
                        <a:cubicBezTo>
                          <a:pt x="110" y="17"/>
                          <a:pt x="108" y="9"/>
                          <a:pt x="112" y="4"/>
                        </a:cubicBezTo>
                        <a:cubicBezTo>
                          <a:pt x="115" y="1"/>
                          <a:pt x="124" y="0"/>
                          <a:pt x="124" y="0"/>
                        </a:cubicBezTo>
                        <a:cubicBezTo>
                          <a:pt x="138" y="14"/>
                          <a:pt x="126" y="23"/>
                          <a:pt x="150" y="28"/>
                        </a:cubicBezTo>
                        <a:cubicBezTo>
                          <a:pt x="156" y="36"/>
                          <a:pt x="154" y="39"/>
                          <a:pt x="146" y="44"/>
                        </a:cubicBezTo>
                        <a:cubicBezTo>
                          <a:pt x="141" y="52"/>
                          <a:pt x="135" y="61"/>
                          <a:pt x="126" y="64"/>
                        </a:cubicBezTo>
                        <a:cubicBezTo>
                          <a:pt x="118" y="75"/>
                          <a:pt x="128" y="83"/>
                          <a:pt x="132" y="94"/>
                        </a:cubicBezTo>
                        <a:cubicBezTo>
                          <a:pt x="129" y="103"/>
                          <a:pt x="135" y="105"/>
                          <a:pt x="142" y="110"/>
                        </a:cubicBezTo>
                        <a:cubicBezTo>
                          <a:pt x="145" y="119"/>
                          <a:pt x="141" y="120"/>
                          <a:pt x="146" y="128"/>
                        </a:cubicBezTo>
                        <a:cubicBezTo>
                          <a:pt x="142" y="139"/>
                          <a:pt x="135" y="133"/>
                          <a:pt x="128" y="128"/>
                        </a:cubicBezTo>
                        <a:cubicBezTo>
                          <a:pt x="116" y="132"/>
                          <a:pt x="122" y="136"/>
                          <a:pt x="116" y="146"/>
                        </a:cubicBezTo>
                        <a:cubicBezTo>
                          <a:pt x="113" y="151"/>
                          <a:pt x="108" y="152"/>
                          <a:pt x="104" y="156"/>
                        </a:cubicBezTo>
                        <a:cubicBezTo>
                          <a:pt x="107" y="167"/>
                          <a:pt x="112" y="191"/>
                          <a:pt x="100" y="198"/>
                        </a:cubicBezTo>
                        <a:cubicBezTo>
                          <a:pt x="96" y="200"/>
                          <a:pt x="92" y="200"/>
                          <a:pt x="88" y="202"/>
                        </a:cubicBezTo>
                        <a:cubicBezTo>
                          <a:pt x="86" y="203"/>
                          <a:pt x="84" y="205"/>
                          <a:pt x="82" y="206"/>
                        </a:cubicBezTo>
                        <a:cubicBezTo>
                          <a:pt x="80" y="205"/>
                          <a:pt x="77" y="204"/>
                          <a:pt x="76" y="202"/>
                        </a:cubicBezTo>
                        <a:cubicBezTo>
                          <a:pt x="74" y="198"/>
                          <a:pt x="76" y="191"/>
                          <a:pt x="72" y="190"/>
                        </a:cubicBezTo>
                        <a:cubicBezTo>
                          <a:pt x="68" y="189"/>
                          <a:pt x="60" y="186"/>
                          <a:pt x="60" y="186"/>
                        </a:cubicBezTo>
                        <a:cubicBezTo>
                          <a:pt x="53" y="188"/>
                          <a:pt x="49" y="192"/>
                          <a:pt x="42" y="194"/>
                        </a:cubicBezTo>
                        <a:cubicBezTo>
                          <a:pt x="34" y="189"/>
                          <a:pt x="37" y="183"/>
                          <a:pt x="28" y="186"/>
                        </a:cubicBezTo>
                        <a:cubicBezTo>
                          <a:pt x="12" y="181"/>
                          <a:pt x="19" y="161"/>
                          <a:pt x="10" y="148"/>
                        </a:cubicBezTo>
                        <a:cubicBezTo>
                          <a:pt x="5" y="121"/>
                          <a:pt x="11" y="147"/>
                          <a:pt x="4" y="130"/>
                        </a:cubicBezTo>
                        <a:cubicBezTo>
                          <a:pt x="2" y="126"/>
                          <a:pt x="0" y="118"/>
                          <a:pt x="0" y="118"/>
                        </a:cubicBezTo>
                        <a:cubicBezTo>
                          <a:pt x="2" y="95"/>
                          <a:pt x="0" y="83"/>
                          <a:pt x="20" y="96"/>
                        </a:cubicBezTo>
                        <a:cubicBezTo>
                          <a:pt x="23" y="105"/>
                          <a:pt x="23" y="110"/>
                          <a:pt x="32" y="104"/>
                        </a:cubicBezTo>
                        <a:cubicBezTo>
                          <a:pt x="35" y="95"/>
                          <a:pt x="29" y="88"/>
                          <a:pt x="34" y="80"/>
                        </a:cubicBezTo>
                        <a:cubicBezTo>
                          <a:pt x="36" y="76"/>
                          <a:pt x="48" y="73"/>
                          <a:pt x="52" y="70"/>
                        </a:cubicBezTo>
                        <a:cubicBezTo>
                          <a:pt x="57" y="63"/>
                          <a:pt x="58" y="62"/>
                          <a:pt x="54" y="66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nl-NL"/>
                  </a:p>
                </p:txBody>
              </p:sp>
              <p:sp>
                <p:nvSpPr>
                  <p:cNvPr id="22547" name="Freeform 19"/>
                  <p:cNvSpPr>
                    <a:spLocks/>
                  </p:cNvSpPr>
                  <p:nvPr/>
                </p:nvSpPr>
                <p:spPr bwMode="ltGray">
                  <a:xfrm>
                    <a:off x="1892" y="572"/>
                    <a:ext cx="47" cy="13"/>
                  </a:xfrm>
                  <a:custGeom>
                    <a:avLst/>
                    <a:gdLst/>
                    <a:ahLst/>
                    <a:cxnLst>
                      <a:cxn ang="0">
                        <a:pos x="4" y="32"/>
                      </a:cxn>
                      <a:cxn ang="0">
                        <a:pos x="18" y="10"/>
                      </a:cxn>
                      <a:cxn ang="0">
                        <a:pos x="46" y="20"/>
                      </a:cxn>
                      <a:cxn ang="0">
                        <a:pos x="72" y="14"/>
                      </a:cxn>
                      <a:cxn ang="0">
                        <a:pos x="90" y="0"/>
                      </a:cxn>
                      <a:cxn ang="0">
                        <a:pos x="76" y="26"/>
                      </a:cxn>
                      <a:cxn ang="0">
                        <a:pos x="60" y="38"/>
                      </a:cxn>
                      <a:cxn ang="0">
                        <a:pos x="42" y="32"/>
                      </a:cxn>
                      <a:cxn ang="0">
                        <a:pos x="14" y="30"/>
                      </a:cxn>
                      <a:cxn ang="0">
                        <a:pos x="4" y="32"/>
                      </a:cxn>
                    </a:cxnLst>
                    <a:rect l="0" t="0" r="r" b="b"/>
                    <a:pathLst>
                      <a:path w="109" h="38">
                        <a:moveTo>
                          <a:pt x="4" y="32"/>
                        </a:moveTo>
                        <a:cubicBezTo>
                          <a:pt x="7" y="22"/>
                          <a:pt x="7" y="14"/>
                          <a:pt x="18" y="10"/>
                        </a:cubicBezTo>
                        <a:cubicBezTo>
                          <a:pt x="28" y="12"/>
                          <a:pt x="37" y="14"/>
                          <a:pt x="46" y="20"/>
                        </a:cubicBezTo>
                        <a:cubicBezTo>
                          <a:pt x="62" y="15"/>
                          <a:pt x="54" y="17"/>
                          <a:pt x="72" y="14"/>
                        </a:cubicBezTo>
                        <a:cubicBezTo>
                          <a:pt x="77" y="9"/>
                          <a:pt x="90" y="0"/>
                          <a:pt x="90" y="0"/>
                        </a:cubicBezTo>
                        <a:cubicBezTo>
                          <a:pt x="109" y="6"/>
                          <a:pt x="85" y="23"/>
                          <a:pt x="76" y="26"/>
                        </a:cubicBezTo>
                        <a:cubicBezTo>
                          <a:pt x="71" y="33"/>
                          <a:pt x="68" y="35"/>
                          <a:pt x="60" y="38"/>
                        </a:cubicBezTo>
                        <a:cubicBezTo>
                          <a:pt x="54" y="36"/>
                          <a:pt x="42" y="32"/>
                          <a:pt x="42" y="32"/>
                        </a:cubicBezTo>
                        <a:cubicBezTo>
                          <a:pt x="33" y="23"/>
                          <a:pt x="26" y="26"/>
                          <a:pt x="14" y="30"/>
                        </a:cubicBezTo>
                        <a:cubicBezTo>
                          <a:pt x="1" y="28"/>
                          <a:pt x="0" y="24"/>
                          <a:pt x="4" y="32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nl-NL"/>
                  </a:p>
                </p:txBody>
              </p:sp>
              <p:sp>
                <p:nvSpPr>
                  <p:cNvPr id="22548" name="Freeform 20"/>
                  <p:cNvSpPr>
                    <a:spLocks/>
                  </p:cNvSpPr>
                  <p:nvPr/>
                </p:nvSpPr>
                <p:spPr bwMode="ltGray">
                  <a:xfrm>
                    <a:off x="1890" y="588"/>
                    <a:ext cx="32" cy="34"/>
                  </a:xfrm>
                  <a:custGeom>
                    <a:avLst/>
                    <a:gdLst/>
                    <a:ahLst/>
                    <a:cxnLst>
                      <a:cxn ang="0">
                        <a:pos x="8" y="18"/>
                      </a:cxn>
                      <a:cxn ang="0">
                        <a:pos x="18" y="0"/>
                      </a:cxn>
                      <a:cxn ang="0">
                        <a:pos x="34" y="18"/>
                      </a:cxn>
                      <a:cxn ang="0">
                        <a:pos x="62" y="4"/>
                      </a:cxn>
                      <a:cxn ang="0">
                        <a:pos x="46" y="34"/>
                      </a:cxn>
                      <a:cxn ang="0">
                        <a:pos x="54" y="48"/>
                      </a:cxn>
                      <a:cxn ang="0">
                        <a:pos x="58" y="60"/>
                      </a:cxn>
                      <a:cxn ang="0">
                        <a:pos x="46" y="74"/>
                      </a:cxn>
                      <a:cxn ang="0">
                        <a:pos x="34" y="60"/>
                      </a:cxn>
                      <a:cxn ang="0">
                        <a:pos x="22" y="48"/>
                      </a:cxn>
                      <a:cxn ang="0">
                        <a:pos x="28" y="68"/>
                      </a:cxn>
                      <a:cxn ang="0">
                        <a:pos x="30" y="74"/>
                      </a:cxn>
                      <a:cxn ang="0">
                        <a:pos x="20" y="104"/>
                      </a:cxn>
                      <a:cxn ang="0">
                        <a:pos x="12" y="102"/>
                      </a:cxn>
                      <a:cxn ang="0">
                        <a:pos x="8" y="90"/>
                      </a:cxn>
                      <a:cxn ang="0">
                        <a:pos x="0" y="54"/>
                      </a:cxn>
                      <a:cxn ang="0">
                        <a:pos x="2" y="30"/>
                      </a:cxn>
                      <a:cxn ang="0">
                        <a:pos x="8" y="18"/>
                      </a:cxn>
                    </a:cxnLst>
                    <a:rect l="0" t="0" r="r" b="b"/>
                    <a:pathLst>
                      <a:path w="76" h="104">
                        <a:moveTo>
                          <a:pt x="8" y="18"/>
                        </a:moveTo>
                        <a:cubicBezTo>
                          <a:pt x="10" y="8"/>
                          <a:pt x="9" y="3"/>
                          <a:pt x="18" y="0"/>
                        </a:cubicBezTo>
                        <a:cubicBezTo>
                          <a:pt x="28" y="3"/>
                          <a:pt x="25" y="12"/>
                          <a:pt x="34" y="18"/>
                        </a:cubicBezTo>
                        <a:cubicBezTo>
                          <a:pt x="46" y="16"/>
                          <a:pt x="51" y="8"/>
                          <a:pt x="62" y="4"/>
                        </a:cubicBezTo>
                        <a:cubicBezTo>
                          <a:pt x="76" y="9"/>
                          <a:pt x="56" y="31"/>
                          <a:pt x="46" y="34"/>
                        </a:cubicBezTo>
                        <a:cubicBezTo>
                          <a:pt x="51" y="56"/>
                          <a:pt x="43" y="29"/>
                          <a:pt x="54" y="48"/>
                        </a:cubicBezTo>
                        <a:cubicBezTo>
                          <a:pt x="56" y="52"/>
                          <a:pt x="58" y="60"/>
                          <a:pt x="58" y="60"/>
                        </a:cubicBezTo>
                        <a:cubicBezTo>
                          <a:pt x="55" y="68"/>
                          <a:pt x="54" y="71"/>
                          <a:pt x="46" y="74"/>
                        </a:cubicBezTo>
                        <a:cubicBezTo>
                          <a:pt x="38" y="71"/>
                          <a:pt x="37" y="68"/>
                          <a:pt x="34" y="60"/>
                        </a:cubicBezTo>
                        <a:cubicBezTo>
                          <a:pt x="33" y="50"/>
                          <a:pt x="32" y="33"/>
                          <a:pt x="22" y="48"/>
                        </a:cubicBezTo>
                        <a:cubicBezTo>
                          <a:pt x="25" y="60"/>
                          <a:pt x="23" y="53"/>
                          <a:pt x="28" y="68"/>
                        </a:cubicBezTo>
                        <a:cubicBezTo>
                          <a:pt x="29" y="70"/>
                          <a:pt x="30" y="74"/>
                          <a:pt x="30" y="74"/>
                        </a:cubicBezTo>
                        <a:cubicBezTo>
                          <a:pt x="24" y="84"/>
                          <a:pt x="22" y="93"/>
                          <a:pt x="20" y="104"/>
                        </a:cubicBezTo>
                        <a:cubicBezTo>
                          <a:pt x="17" y="103"/>
                          <a:pt x="14" y="104"/>
                          <a:pt x="12" y="102"/>
                        </a:cubicBezTo>
                        <a:cubicBezTo>
                          <a:pt x="9" y="99"/>
                          <a:pt x="8" y="90"/>
                          <a:pt x="8" y="90"/>
                        </a:cubicBezTo>
                        <a:cubicBezTo>
                          <a:pt x="13" y="75"/>
                          <a:pt x="14" y="64"/>
                          <a:pt x="0" y="54"/>
                        </a:cubicBezTo>
                        <a:cubicBezTo>
                          <a:pt x="1" y="46"/>
                          <a:pt x="1" y="38"/>
                          <a:pt x="2" y="30"/>
                        </a:cubicBezTo>
                        <a:cubicBezTo>
                          <a:pt x="2" y="27"/>
                          <a:pt x="13" y="2"/>
                          <a:pt x="8" y="1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nl-NL"/>
                  </a:p>
                </p:txBody>
              </p:sp>
              <p:sp>
                <p:nvSpPr>
                  <p:cNvPr id="22549" name="Freeform 21"/>
                  <p:cNvSpPr>
                    <a:spLocks/>
                  </p:cNvSpPr>
                  <p:nvPr/>
                </p:nvSpPr>
                <p:spPr bwMode="ltGray">
                  <a:xfrm>
                    <a:off x="1944" y="569"/>
                    <a:ext cx="16" cy="20"/>
                  </a:xfrm>
                  <a:custGeom>
                    <a:avLst/>
                    <a:gdLst/>
                    <a:ahLst/>
                    <a:cxnLst>
                      <a:cxn ang="0">
                        <a:pos x="3" y="28"/>
                      </a:cxn>
                      <a:cxn ang="0">
                        <a:pos x="13" y="0"/>
                      </a:cxn>
                      <a:cxn ang="0">
                        <a:pos x="15" y="28"/>
                      </a:cxn>
                      <a:cxn ang="0">
                        <a:pos x="37" y="38"/>
                      </a:cxn>
                      <a:cxn ang="0">
                        <a:pos x="19" y="44"/>
                      </a:cxn>
                      <a:cxn ang="0">
                        <a:pos x="5" y="58"/>
                      </a:cxn>
                      <a:cxn ang="0">
                        <a:pos x="1" y="34"/>
                      </a:cxn>
                      <a:cxn ang="0">
                        <a:pos x="3" y="28"/>
                      </a:cxn>
                    </a:cxnLst>
                    <a:rect l="0" t="0" r="r" b="b"/>
                    <a:pathLst>
                      <a:path w="37" h="61">
                        <a:moveTo>
                          <a:pt x="3" y="28"/>
                        </a:moveTo>
                        <a:cubicBezTo>
                          <a:pt x="5" y="14"/>
                          <a:pt x="2" y="7"/>
                          <a:pt x="13" y="0"/>
                        </a:cubicBezTo>
                        <a:cubicBezTo>
                          <a:pt x="26" y="9"/>
                          <a:pt x="23" y="17"/>
                          <a:pt x="15" y="28"/>
                        </a:cubicBezTo>
                        <a:cubicBezTo>
                          <a:pt x="25" y="31"/>
                          <a:pt x="33" y="27"/>
                          <a:pt x="37" y="38"/>
                        </a:cubicBezTo>
                        <a:cubicBezTo>
                          <a:pt x="30" y="45"/>
                          <a:pt x="28" y="47"/>
                          <a:pt x="19" y="44"/>
                        </a:cubicBezTo>
                        <a:cubicBezTo>
                          <a:pt x="13" y="54"/>
                          <a:pt x="18" y="61"/>
                          <a:pt x="5" y="58"/>
                        </a:cubicBezTo>
                        <a:cubicBezTo>
                          <a:pt x="0" y="50"/>
                          <a:pt x="3" y="44"/>
                          <a:pt x="1" y="34"/>
                        </a:cubicBezTo>
                        <a:cubicBezTo>
                          <a:pt x="2" y="32"/>
                          <a:pt x="3" y="28"/>
                          <a:pt x="3" y="2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nl-NL"/>
                  </a:p>
                </p:txBody>
              </p:sp>
              <p:sp>
                <p:nvSpPr>
                  <p:cNvPr id="22550" name="Freeform 22"/>
                  <p:cNvSpPr>
                    <a:spLocks/>
                  </p:cNvSpPr>
                  <p:nvPr/>
                </p:nvSpPr>
                <p:spPr bwMode="ltGray">
                  <a:xfrm>
                    <a:off x="1948" y="600"/>
                    <a:ext cx="20" cy="10"/>
                  </a:xfrm>
                  <a:custGeom>
                    <a:avLst/>
                    <a:gdLst/>
                    <a:ahLst/>
                    <a:cxnLst>
                      <a:cxn ang="0">
                        <a:pos x="7" y="0"/>
                      </a:cxn>
                      <a:cxn ang="0">
                        <a:pos x="29" y="0"/>
                      </a:cxn>
                      <a:cxn ang="0">
                        <a:pos x="49" y="16"/>
                      </a:cxn>
                      <a:cxn ang="0">
                        <a:pos x="35" y="14"/>
                      </a:cxn>
                      <a:cxn ang="0">
                        <a:pos x="3" y="16"/>
                      </a:cxn>
                      <a:cxn ang="0">
                        <a:pos x="7" y="0"/>
                      </a:cxn>
                    </a:cxnLst>
                    <a:rect l="0" t="0" r="r" b="b"/>
                    <a:pathLst>
                      <a:path w="49" h="29">
                        <a:moveTo>
                          <a:pt x="7" y="0"/>
                        </a:moveTo>
                        <a:cubicBezTo>
                          <a:pt x="15" y="6"/>
                          <a:pt x="19" y="2"/>
                          <a:pt x="29" y="0"/>
                        </a:cubicBezTo>
                        <a:cubicBezTo>
                          <a:pt x="45" y="5"/>
                          <a:pt x="40" y="3"/>
                          <a:pt x="49" y="16"/>
                        </a:cubicBezTo>
                        <a:cubicBezTo>
                          <a:pt x="46" y="29"/>
                          <a:pt x="42" y="21"/>
                          <a:pt x="35" y="14"/>
                        </a:cubicBezTo>
                        <a:cubicBezTo>
                          <a:pt x="26" y="15"/>
                          <a:pt x="12" y="19"/>
                          <a:pt x="3" y="16"/>
                        </a:cubicBezTo>
                        <a:cubicBezTo>
                          <a:pt x="0" y="6"/>
                          <a:pt x="7" y="10"/>
                          <a:pt x="7" y="0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nl-NL"/>
                  </a:p>
                </p:txBody>
              </p:sp>
              <p:sp>
                <p:nvSpPr>
                  <p:cNvPr id="22551" name="Freeform 23"/>
                  <p:cNvSpPr>
                    <a:spLocks/>
                  </p:cNvSpPr>
                  <p:nvPr/>
                </p:nvSpPr>
                <p:spPr bwMode="ltGray">
                  <a:xfrm>
                    <a:off x="1969" y="585"/>
                    <a:ext cx="26" cy="17"/>
                  </a:xfrm>
                  <a:custGeom>
                    <a:avLst/>
                    <a:gdLst/>
                    <a:ahLst/>
                    <a:cxnLst>
                      <a:cxn ang="0">
                        <a:pos x="21" y="38"/>
                      </a:cxn>
                      <a:cxn ang="0">
                        <a:pos x="15" y="26"/>
                      </a:cxn>
                      <a:cxn ang="0">
                        <a:pos x="3" y="22"/>
                      </a:cxn>
                      <a:cxn ang="0">
                        <a:pos x="13" y="8"/>
                      </a:cxn>
                      <a:cxn ang="0">
                        <a:pos x="25" y="0"/>
                      </a:cxn>
                      <a:cxn ang="0">
                        <a:pos x="49" y="10"/>
                      </a:cxn>
                      <a:cxn ang="0">
                        <a:pos x="53" y="20"/>
                      </a:cxn>
                      <a:cxn ang="0">
                        <a:pos x="61" y="32"/>
                      </a:cxn>
                      <a:cxn ang="0">
                        <a:pos x="41" y="38"/>
                      </a:cxn>
                      <a:cxn ang="0">
                        <a:pos x="23" y="44"/>
                      </a:cxn>
                      <a:cxn ang="0">
                        <a:pos x="21" y="38"/>
                      </a:cxn>
                    </a:cxnLst>
                    <a:rect l="0" t="0" r="r" b="b"/>
                    <a:pathLst>
                      <a:path w="61" h="48">
                        <a:moveTo>
                          <a:pt x="21" y="38"/>
                        </a:moveTo>
                        <a:cubicBezTo>
                          <a:pt x="19" y="34"/>
                          <a:pt x="19" y="29"/>
                          <a:pt x="15" y="26"/>
                        </a:cubicBezTo>
                        <a:cubicBezTo>
                          <a:pt x="12" y="24"/>
                          <a:pt x="3" y="22"/>
                          <a:pt x="3" y="22"/>
                        </a:cubicBezTo>
                        <a:cubicBezTo>
                          <a:pt x="0" y="12"/>
                          <a:pt x="5" y="12"/>
                          <a:pt x="13" y="8"/>
                        </a:cubicBezTo>
                        <a:cubicBezTo>
                          <a:pt x="17" y="6"/>
                          <a:pt x="25" y="0"/>
                          <a:pt x="25" y="0"/>
                        </a:cubicBezTo>
                        <a:cubicBezTo>
                          <a:pt x="37" y="2"/>
                          <a:pt x="41" y="2"/>
                          <a:pt x="49" y="10"/>
                        </a:cubicBezTo>
                        <a:cubicBezTo>
                          <a:pt x="45" y="21"/>
                          <a:pt x="46" y="12"/>
                          <a:pt x="53" y="20"/>
                        </a:cubicBezTo>
                        <a:cubicBezTo>
                          <a:pt x="56" y="24"/>
                          <a:pt x="61" y="32"/>
                          <a:pt x="61" y="32"/>
                        </a:cubicBezTo>
                        <a:cubicBezTo>
                          <a:pt x="56" y="47"/>
                          <a:pt x="53" y="42"/>
                          <a:pt x="41" y="38"/>
                        </a:cubicBezTo>
                        <a:cubicBezTo>
                          <a:pt x="27" y="47"/>
                          <a:pt x="34" y="48"/>
                          <a:pt x="23" y="44"/>
                        </a:cubicBezTo>
                        <a:cubicBezTo>
                          <a:pt x="22" y="42"/>
                          <a:pt x="21" y="38"/>
                          <a:pt x="21" y="3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nl-NL"/>
                  </a:p>
                </p:txBody>
              </p:sp>
              <p:sp>
                <p:nvSpPr>
                  <p:cNvPr id="22552" name="Freeform 24"/>
                  <p:cNvSpPr>
                    <a:spLocks/>
                  </p:cNvSpPr>
                  <p:nvPr/>
                </p:nvSpPr>
                <p:spPr bwMode="ltGray">
                  <a:xfrm>
                    <a:off x="1976" y="593"/>
                    <a:ext cx="122" cy="61"/>
                  </a:xfrm>
                  <a:custGeom>
                    <a:avLst/>
                    <a:gdLst/>
                    <a:ahLst/>
                    <a:cxnLst>
                      <a:cxn ang="0">
                        <a:pos x="46" y="28"/>
                      </a:cxn>
                      <a:cxn ang="0">
                        <a:pos x="36" y="14"/>
                      </a:cxn>
                      <a:cxn ang="0">
                        <a:pos x="26" y="30"/>
                      </a:cxn>
                      <a:cxn ang="0">
                        <a:pos x="0" y="24"/>
                      </a:cxn>
                      <a:cxn ang="0">
                        <a:pos x="10" y="42"/>
                      </a:cxn>
                      <a:cxn ang="0">
                        <a:pos x="16" y="62"/>
                      </a:cxn>
                      <a:cxn ang="0">
                        <a:pos x="24" y="48"/>
                      </a:cxn>
                      <a:cxn ang="0">
                        <a:pos x="30" y="44"/>
                      </a:cxn>
                      <a:cxn ang="0">
                        <a:pos x="48" y="56"/>
                      </a:cxn>
                      <a:cxn ang="0">
                        <a:pos x="70" y="62"/>
                      </a:cxn>
                      <a:cxn ang="0">
                        <a:pos x="88" y="72"/>
                      </a:cxn>
                      <a:cxn ang="0">
                        <a:pos x="106" y="102"/>
                      </a:cxn>
                      <a:cxn ang="0">
                        <a:pos x="104" y="122"/>
                      </a:cxn>
                      <a:cxn ang="0">
                        <a:pos x="98" y="134"/>
                      </a:cxn>
                      <a:cxn ang="0">
                        <a:pos x="122" y="128"/>
                      </a:cxn>
                      <a:cxn ang="0">
                        <a:pos x="140" y="140"/>
                      </a:cxn>
                      <a:cxn ang="0">
                        <a:pos x="168" y="148"/>
                      </a:cxn>
                      <a:cxn ang="0">
                        <a:pos x="174" y="146"/>
                      </a:cxn>
                      <a:cxn ang="0">
                        <a:pos x="168" y="134"/>
                      </a:cxn>
                      <a:cxn ang="0">
                        <a:pos x="178" y="136"/>
                      </a:cxn>
                      <a:cxn ang="0">
                        <a:pos x="186" y="118"/>
                      </a:cxn>
                      <a:cxn ang="0">
                        <a:pos x="202" y="122"/>
                      </a:cxn>
                      <a:cxn ang="0">
                        <a:pos x="214" y="130"/>
                      </a:cxn>
                      <a:cxn ang="0">
                        <a:pos x="244" y="168"/>
                      </a:cxn>
                      <a:cxn ang="0">
                        <a:pos x="262" y="178"/>
                      </a:cxn>
                      <a:cxn ang="0">
                        <a:pos x="284" y="170"/>
                      </a:cxn>
                      <a:cxn ang="0">
                        <a:pos x="268" y="160"/>
                      </a:cxn>
                      <a:cxn ang="0">
                        <a:pos x="256" y="138"/>
                      </a:cxn>
                      <a:cxn ang="0">
                        <a:pos x="250" y="132"/>
                      </a:cxn>
                      <a:cxn ang="0">
                        <a:pos x="248" y="122"/>
                      </a:cxn>
                      <a:cxn ang="0">
                        <a:pos x="236" y="116"/>
                      </a:cxn>
                      <a:cxn ang="0">
                        <a:pos x="240" y="96"/>
                      </a:cxn>
                      <a:cxn ang="0">
                        <a:pos x="220" y="86"/>
                      </a:cxn>
                      <a:cxn ang="0">
                        <a:pos x="210" y="70"/>
                      </a:cxn>
                      <a:cxn ang="0">
                        <a:pos x="190" y="54"/>
                      </a:cxn>
                      <a:cxn ang="0">
                        <a:pos x="168" y="38"/>
                      </a:cxn>
                      <a:cxn ang="0">
                        <a:pos x="156" y="34"/>
                      </a:cxn>
                      <a:cxn ang="0">
                        <a:pos x="120" y="16"/>
                      </a:cxn>
                      <a:cxn ang="0">
                        <a:pos x="102" y="4"/>
                      </a:cxn>
                      <a:cxn ang="0">
                        <a:pos x="96" y="0"/>
                      </a:cxn>
                      <a:cxn ang="0">
                        <a:pos x="70" y="10"/>
                      </a:cxn>
                      <a:cxn ang="0">
                        <a:pos x="56" y="32"/>
                      </a:cxn>
                      <a:cxn ang="0">
                        <a:pos x="46" y="28"/>
                      </a:cxn>
                    </a:cxnLst>
                    <a:rect l="0" t="0" r="r" b="b"/>
                    <a:pathLst>
                      <a:path w="286" h="182">
                        <a:moveTo>
                          <a:pt x="46" y="28"/>
                        </a:moveTo>
                        <a:cubicBezTo>
                          <a:pt x="41" y="14"/>
                          <a:pt x="46" y="17"/>
                          <a:pt x="36" y="14"/>
                        </a:cubicBezTo>
                        <a:cubicBezTo>
                          <a:pt x="31" y="17"/>
                          <a:pt x="26" y="30"/>
                          <a:pt x="26" y="30"/>
                        </a:cubicBezTo>
                        <a:cubicBezTo>
                          <a:pt x="12" y="25"/>
                          <a:pt x="19" y="21"/>
                          <a:pt x="0" y="24"/>
                        </a:cubicBezTo>
                        <a:cubicBezTo>
                          <a:pt x="2" y="33"/>
                          <a:pt x="2" y="37"/>
                          <a:pt x="10" y="42"/>
                        </a:cubicBezTo>
                        <a:cubicBezTo>
                          <a:pt x="12" y="49"/>
                          <a:pt x="14" y="55"/>
                          <a:pt x="16" y="62"/>
                        </a:cubicBezTo>
                        <a:cubicBezTo>
                          <a:pt x="24" y="59"/>
                          <a:pt x="27" y="57"/>
                          <a:pt x="24" y="48"/>
                        </a:cubicBezTo>
                        <a:cubicBezTo>
                          <a:pt x="26" y="47"/>
                          <a:pt x="28" y="43"/>
                          <a:pt x="30" y="44"/>
                        </a:cubicBezTo>
                        <a:cubicBezTo>
                          <a:pt x="48" y="48"/>
                          <a:pt x="36" y="52"/>
                          <a:pt x="48" y="56"/>
                        </a:cubicBezTo>
                        <a:cubicBezTo>
                          <a:pt x="74" y="65"/>
                          <a:pt x="47" y="56"/>
                          <a:pt x="70" y="62"/>
                        </a:cubicBezTo>
                        <a:cubicBezTo>
                          <a:pt x="77" y="64"/>
                          <a:pt x="88" y="72"/>
                          <a:pt x="88" y="72"/>
                        </a:cubicBezTo>
                        <a:cubicBezTo>
                          <a:pt x="96" y="84"/>
                          <a:pt x="102" y="87"/>
                          <a:pt x="106" y="102"/>
                        </a:cubicBezTo>
                        <a:cubicBezTo>
                          <a:pt x="105" y="109"/>
                          <a:pt x="106" y="115"/>
                          <a:pt x="104" y="122"/>
                        </a:cubicBezTo>
                        <a:cubicBezTo>
                          <a:pt x="103" y="126"/>
                          <a:pt x="94" y="132"/>
                          <a:pt x="98" y="134"/>
                        </a:cubicBezTo>
                        <a:cubicBezTo>
                          <a:pt x="106" y="137"/>
                          <a:pt x="122" y="128"/>
                          <a:pt x="122" y="128"/>
                        </a:cubicBezTo>
                        <a:cubicBezTo>
                          <a:pt x="130" y="131"/>
                          <a:pt x="133" y="135"/>
                          <a:pt x="140" y="140"/>
                        </a:cubicBezTo>
                        <a:cubicBezTo>
                          <a:pt x="148" y="145"/>
                          <a:pt x="159" y="145"/>
                          <a:pt x="168" y="148"/>
                        </a:cubicBezTo>
                        <a:cubicBezTo>
                          <a:pt x="170" y="147"/>
                          <a:pt x="173" y="148"/>
                          <a:pt x="174" y="146"/>
                        </a:cubicBezTo>
                        <a:cubicBezTo>
                          <a:pt x="176" y="142"/>
                          <a:pt x="164" y="136"/>
                          <a:pt x="168" y="134"/>
                        </a:cubicBezTo>
                        <a:cubicBezTo>
                          <a:pt x="171" y="132"/>
                          <a:pt x="175" y="135"/>
                          <a:pt x="178" y="136"/>
                        </a:cubicBezTo>
                        <a:cubicBezTo>
                          <a:pt x="182" y="131"/>
                          <a:pt x="186" y="118"/>
                          <a:pt x="186" y="118"/>
                        </a:cubicBezTo>
                        <a:cubicBezTo>
                          <a:pt x="189" y="119"/>
                          <a:pt x="199" y="120"/>
                          <a:pt x="202" y="122"/>
                        </a:cubicBezTo>
                        <a:cubicBezTo>
                          <a:pt x="206" y="124"/>
                          <a:pt x="214" y="130"/>
                          <a:pt x="214" y="130"/>
                        </a:cubicBezTo>
                        <a:cubicBezTo>
                          <a:pt x="224" y="145"/>
                          <a:pt x="228" y="158"/>
                          <a:pt x="244" y="168"/>
                        </a:cubicBezTo>
                        <a:cubicBezTo>
                          <a:pt x="250" y="172"/>
                          <a:pt x="262" y="178"/>
                          <a:pt x="262" y="178"/>
                        </a:cubicBezTo>
                        <a:cubicBezTo>
                          <a:pt x="265" y="178"/>
                          <a:pt x="286" y="182"/>
                          <a:pt x="284" y="170"/>
                        </a:cubicBezTo>
                        <a:cubicBezTo>
                          <a:pt x="283" y="164"/>
                          <a:pt x="268" y="160"/>
                          <a:pt x="268" y="160"/>
                        </a:cubicBezTo>
                        <a:cubicBezTo>
                          <a:pt x="261" y="150"/>
                          <a:pt x="270" y="143"/>
                          <a:pt x="256" y="138"/>
                        </a:cubicBezTo>
                        <a:cubicBezTo>
                          <a:pt x="254" y="136"/>
                          <a:pt x="251" y="135"/>
                          <a:pt x="250" y="132"/>
                        </a:cubicBezTo>
                        <a:cubicBezTo>
                          <a:pt x="248" y="129"/>
                          <a:pt x="250" y="125"/>
                          <a:pt x="248" y="122"/>
                        </a:cubicBezTo>
                        <a:cubicBezTo>
                          <a:pt x="246" y="118"/>
                          <a:pt x="240" y="118"/>
                          <a:pt x="236" y="116"/>
                        </a:cubicBezTo>
                        <a:cubicBezTo>
                          <a:pt x="230" y="107"/>
                          <a:pt x="227" y="100"/>
                          <a:pt x="240" y="96"/>
                        </a:cubicBezTo>
                        <a:cubicBezTo>
                          <a:pt x="236" y="83"/>
                          <a:pt x="236" y="84"/>
                          <a:pt x="220" y="86"/>
                        </a:cubicBezTo>
                        <a:cubicBezTo>
                          <a:pt x="209" y="82"/>
                          <a:pt x="208" y="82"/>
                          <a:pt x="210" y="70"/>
                        </a:cubicBezTo>
                        <a:cubicBezTo>
                          <a:pt x="207" y="60"/>
                          <a:pt x="199" y="57"/>
                          <a:pt x="190" y="54"/>
                        </a:cubicBezTo>
                        <a:cubicBezTo>
                          <a:pt x="181" y="45"/>
                          <a:pt x="181" y="42"/>
                          <a:pt x="168" y="38"/>
                        </a:cubicBezTo>
                        <a:cubicBezTo>
                          <a:pt x="164" y="37"/>
                          <a:pt x="156" y="34"/>
                          <a:pt x="156" y="34"/>
                        </a:cubicBezTo>
                        <a:cubicBezTo>
                          <a:pt x="146" y="24"/>
                          <a:pt x="134" y="21"/>
                          <a:pt x="120" y="16"/>
                        </a:cubicBezTo>
                        <a:cubicBezTo>
                          <a:pt x="113" y="14"/>
                          <a:pt x="108" y="8"/>
                          <a:pt x="102" y="4"/>
                        </a:cubicBezTo>
                        <a:cubicBezTo>
                          <a:pt x="100" y="3"/>
                          <a:pt x="96" y="0"/>
                          <a:pt x="96" y="0"/>
                        </a:cubicBezTo>
                        <a:cubicBezTo>
                          <a:pt x="83" y="2"/>
                          <a:pt x="79" y="1"/>
                          <a:pt x="70" y="10"/>
                        </a:cubicBezTo>
                        <a:cubicBezTo>
                          <a:pt x="67" y="19"/>
                          <a:pt x="63" y="27"/>
                          <a:pt x="56" y="32"/>
                        </a:cubicBezTo>
                        <a:cubicBezTo>
                          <a:pt x="49" y="30"/>
                          <a:pt x="52" y="31"/>
                          <a:pt x="46" y="2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nl-NL"/>
                  </a:p>
                </p:txBody>
              </p:sp>
              <p:sp>
                <p:nvSpPr>
                  <p:cNvPr id="22553" name="Freeform 25"/>
                  <p:cNvSpPr>
                    <a:spLocks/>
                  </p:cNvSpPr>
                  <p:nvPr/>
                </p:nvSpPr>
                <p:spPr bwMode="ltGray">
                  <a:xfrm>
                    <a:off x="2082" y="599"/>
                    <a:ext cx="33" cy="26"/>
                  </a:xfrm>
                  <a:custGeom>
                    <a:avLst/>
                    <a:gdLst/>
                    <a:ahLst/>
                    <a:cxnLst>
                      <a:cxn ang="0">
                        <a:pos x="1" y="58"/>
                      </a:cxn>
                      <a:cxn ang="0">
                        <a:pos x="27" y="60"/>
                      </a:cxn>
                      <a:cxn ang="0">
                        <a:pos x="45" y="48"/>
                      </a:cxn>
                      <a:cxn ang="0">
                        <a:pos x="57" y="30"/>
                      </a:cxn>
                      <a:cxn ang="0">
                        <a:pos x="43" y="14"/>
                      </a:cxn>
                      <a:cxn ang="0">
                        <a:pos x="43" y="4"/>
                      </a:cxn>
                      <a:cxn ang="0">
                        <a:pos x="71" y="26"/>
                      </a:cxn>
                      <a:cxn ang="0">
                        <a:pos x="67" y="54"/>
                      </a:cxn>
                      <a:cxn ang="0">
                        <a:pos x="33" y="78"/>
                      </a:cxn>
                      <a:cxn ang="0">
                        <a:pos x="9" y="66"/>
                      </a:cxn>
                      <a:cxn ang="0">
                        <a:pos x="3" y="62"/>
                      </a:cxn>
                      <a:cxn ang="0">
                        <a:pos x="1" y="58"/>
                      </a:cxn>
                    </a:cxnLst>
                    <a:rect l="0" t="0" r="r" b="b"/>
                    <a:pathLst>
                      <a:path w="78" h="78">
                        <a:moveTo>
                          <a:pt x="1" y="58"/>
                        </a:moveTo>
                        <a:cubicBezTo>
                          <a:pt x="6" y="44"/>
                          <a:pt x="18" y="57"/>
                          <a:pt x="27" y="60"/>
                        </a:cubicBezTo>
                        <a:cubicBezTo>
                          <a:pt x="35" y="57"/>
                          <a:pt x="38" y="52"/>
                          <a:pt x="45" y="48"/>
                        </a:cubicBezTo>
                        <a:cubicBezTo>
                          <a:pt x="48" y="40"/>
                          <a:pt x="51" y="36"/>
                          <a:pt x="57" y="30"/>
                        </a:cubicBezTo>
                        <a:cubicBezTo>
                          <a:pt x="55" y="23"/>
                          <a:pt x="43" y="14"/>
                          <a:pt x="43" y="14"/>
                        </a:cubicBezTo>
                        <a:cubicBezTo>
                          <a:pt x="33" y="0"/>
                          <a:pt x="30" y="1"/>
                          <a:pt x="43" y="4"/>
                        </a:cubicBezTo>
                        <a:cubicBezTo>
                          <a:pt x="54" y="11"/>
                          <a:pt x="58" y="22"/>
                          <a:pt x="71" y="26"/>
                        </a:cubicBezTo>
                        <a:cubicBezTo>
                          <a:pt x="78" y="37"/>
                          <a:pt x="78" y="46"/>
                          <a:pt x="67" y="54"/>
                        </a:cubicBezTo>
                        <a:cubicBezTo>
                          <a:pt x="51" y="49"/>
                          <a:pt x="53" y="71"/>
                          <a:pt x="33" y="78"/>
                        </a:cubicBezTo>
                        <a:cubicBezTo>
                          <a:pt x="16" y="72"/>
                          <a:pt x="25" y="76"/>
                          <a:pt x="9" y="66"/>
                        </a:cubicBezTo>
                        <a:cubicBezTo>
                          <a:pt x="7" y="65"/>
                          <a:pt x="3" y="62"/>
                          <a:pt x="3" y="62"/>
                        </a:cubicBezTo>
                        <a:cubicBezTo>
                          <a:pt x="0" y="54"/>
                          <a:pt x="13" y="42"/>
                          <a:pt x="1" y="5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nl-NL"/>
                  </a:p>
                </p:txBody>
              </p:sp>
              <p:sp>
                <p:nvSpPr>
                  <p:cNvPr id="22554" name="Freeform 26"/>
                  <p:cNvSpPr>
                    <a:spLocks/>
                  </p:cNvSpPr>
                  <p:nvPr/>
                </p:nvSpPr>
                <p:spPr bwMode="ltGray">
                  <a:xfrm>
                    <a:off x="2152" y="544"/>
                    <a:ext cx="8" cy="6"/>
                  </a:xfrm>
                  <a:custGeom>
                    <a:avLst/>
                    <a:gdLst/>
                    <a:ahLst/>
                    <a:cxnLst>
                      <a:cxn ang="0">
                        <a:pos x="3" y="4"/>
                      </a:cxn>
                      <a:cxn ang="0">
                        <a:pos x="3" y="14"/>
                      </a:cxn>
                      <a:cxn ang="0">
                        <a:pos x="3" y="4"/>
                      </a:cxn>
                    </a:cxnLst>
                    <a:rect l="0" t="0" r="r" b="b"/>
                    <a:pathLst>
                      <a:path w="17" h="18">
                        <a:moveTo>
                          <a:pt x="3" y="4"/>
                        </a:moveTo>
                        <a:cubicBezTo>
                          <a:pt x="17" y="7"/>
                          <a:pt x="16" y="18"/>
                          <a:pt x="3" y="14"/>
                        </a:cubicBezTo>
                        <a:cubicBezTo>
                          <a:pt x="0" y="6"/>
                          <a:pt x="7" y="0"/>
                          <a:pt x="3" y="4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nl-NL"/>
                  </a:p>
                </p:txBody>
              </p:sp>
              <p:sp>
                <p:nvSpPr>
                  <p:cNvPr id="22555" name="Freeform 27"/>
                  <p:cNvSpPr>
                    <a:spLocks/>
                  </p:cNvSpPr>
                  <p:nvPr/>
                </p:nvSpPr>
                <p:spPr bwMode="ltGray">
                  <a:xfrm>
                    <a:off x="2194" y="584"/>
                    <a:ext cx="11" cy="8"/>
                  </a:xfrm>
                  <a:custGeom>
                    <a:avLst/>
                    <a:gdLst/>
                    <a:ahLst/>
                    <a:cxnLst>
                      <a:cxn ang="0">
                        <a:pos x="8" y="14"/>
                      </a:cxn>
                      <a:cxn ang="0">
                        <a:pos x="14" y="0"/>
                      </a:cxn>
                      <a:cxn ang="0">
                        <a:pos x="14" y="22"/>
                      </a:cxn>
                      <a:cxn ang="0">
                        <a:pos x="8" y="14"/>
                      </a:cxn>
                    </a:cxnLst>
                    <a:rect l="0" t="0" r="r" b="b"/>
                    <a:pathLst>
                      <a:path w="26" h="22">
                        <a:moveTo>
                          <a:pt x="8" y="14"/>
                        </a:moveTo>
                        <a:cubicBezTo>
                          <a:pt x="5" y="6"/>
                          <a:pt x="5" y="3"/>
                          <a:pt x="14" y="0"/>
                        </a:cubicBezTo>
                        <a:cubicBezTo>
                          <a:pt x="26" y="4"/>
                          <a:pt x="23" y="16"/>
                          <a:pt x="14" y="22"/>
                        </a:cubicBezTo>
                        <a:cubicBezTo>
                          <a:pt x="0" y="17"/>
                          <a:pt x="13" y="3"/>
                          <a:pt x="8" y="14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nl-NL"/>
                  </a:p>
                </p:txBody>
              </p:sp>
              <p:sp>
                <p:nvSpPr>
                  <p:cNvPr id="22556" name="Freeform 28"/>
                  <p:cNvSpPr>
                    <a:spLocks/>
                  </p:cNvSpPr>
                  <p:nvPr/>
                </p:nvSpPr>
                <p:spPr bwMode="ltGray">
                  <a:xfrm>
                    <a:off x="2059" y="494"/>
                    <a:ext cx="8" cy="5"/>
                  </a:xfrm>
                  <a:custGeom>
                    <a:avLst/>
                    <a:gdLst/>
                    <a:ahLst/>
                    <a:cxnLst>
                      <a:cxn ang="0">
                        <a:pos x="7" y="12"/>
                      </a:cxn>
                      <a:cxn ang="0">
                        <a:pos x="17" y="2"/>
                      </a:cxn>
                      <a:cxn ang="0">
                        <a:pos x="9" y="12"/>
                      </a:cxn>
                      <a:cxn ang="0">
                        <a:pos x="7" y="12"/>
                      </a:cxn>
                    </a:cxnLst>
                    <a:rect l="0" t="0" r="r" b="b"/>
                    <a:pathLst>
                      <a:path w="20" h="15">
                        <a:moveTo>
                          <a:pt x="7" y="12"/>
                        </a:moveTo>
                        <a:cubicBezTo>
                          <a:pt x="0" y="1"/>
                          <a:pt x="6" y="0"/>
                          <a:pt x="17" y="2"/>
                        </a:cubicBezTo>
                        <a:cubicBezTo>
                          <a:pt x="20" y="10"/>
                          <a:pt x="18" y="15"/>
                          <a:pt x="9" y="12"/>
                        </a:cubicBezTo>
                        <a:cubicBezTo>
                          <a:pt x="4" y="4"/>
                          <a:pt x="4" y="4"/>
                          <a:pt x="7" y="12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nl-NL"/>
                  </a:p>
                </p:txBody>
              </p:sp>
              <p:sp>
                <p:nvSpPr>
                  <p:cNvPr id="22557" name="Freeform 29"/>
                  <p:cNvSpPr>
                    <a:spLocks/>
                  </p:cNvSpPr>
                  <p:nvPr/>
                </p:nvSpPr>
                <p:spPr bwMode="ltGray">
                  <a:xfrm>
                    <a:off x="1988" y="536"/>
                    <a:ext cx="8" cy="5"/>
                  </a:xfrm>
                  <a:custGeom>
                    <a:avLst/>
                    <a:gdLst/>
                    <a:ahLst/>
                    <a:cxnLst>
                      <a:cxn ang="0">
                        <a:pos x="7" y="12"/>
                      </a:cxn>
                      <a:cxn ang="0">
                        <a:pos x="15" y="2"/>
                      </a:cxn>
                      <a:cxn ang="0">
                        <a:pos x="15" y="14"/>
                      </a:cxn>
                      <a:cxn ang="0">
                        <a:pos x="7" y="12"/>
                      </a:cxn>
                    </a:cxnLst>
                    <a:rect l="0" t="0" r="r" b="b"/>
                    <a:pathLst>
                      <a:path w="20" h="15">
                        <a:moveTo>
                          <a:pt x="7" y="12"/>
                        </a:moveTo>
                        <a:cubicBezTo>
                          <a:pt x="0" y="2"/>
                          <a:pt x="3" y="0"/>
                          <a:pt x="15" y="2"/>
                        </a:cubicBezTo>
                        <a:cubicBezTo>
                          <a:pt x="16" y="4"/>
                          <a:pt x="20" y="12"/>
                          <a:pt x="15" y="14"/>
                        </a:cubicBezTo>
                        <a:cubicBezTo>
                          <a:pt x="12" y="15"/>
                          <a:pt x="7" y="12"/>
                          <a:pt x="7" y="12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nl-NL"/>
                  </a:p>
                </p:txBody>
              </p:sp>
              <p:sp>
                <p:nvSpPr>
                  <p:cNvPr id="22558" name="Freeform 30"/>
                  <p:cNvSpPr>
                    <a:spLocks/>
                  </p:cNvSpPr>
                  <p:nvPr/>
                </p:nvSpPr>
                <p:spPr bwMode="ltGray">
                  <a:xfrm>
                    <a:off x="1910" y="523"/>
                    <a:ext cx="34" cy="27"/>
                  </a:xfrm>
                  <a:custGeom>
                    <a:avLst/>
                    <a:gdLst/>
                    <a:ahLst/>
                    <a:cxnLst>
                      <a:cxn ang="0">
                        <a:pos x="0" y="50"/>
                      </a:cxn>
                      <a:cxn ang="0">
                        <a:pos x="14" y="24"/>
                      </a:cxn>
                      <a:cxn ang="0">
                        <a:pos x="26" y="20"/>
                      </a:cxn>
                      <a:cxn ang="0">
                        <a:pos x="48" y="18"/>
                      </a:cxn>
                      <a:cxn ang="0">
                        <a:pos x="58" y="0"/>
                      </a:cxn>
                      <a:cxn ang="0">
                        <a:pos x="80" y="40"/>
                      </a:cxn>
                      <a:cxn ang="0">
                        <a:pos x="70" y="56"/>
                      </a:cxn>
                      <a:cxn ang="0">
                        <a:pos x="54" y="62"/>
                      </a:cxn>
                      <a:cxn ang="0">
                        <a:pos x="48" y="80"/>
                      </a:cxn>
                      <a:cxn ang="0">
                        <a:pos x="32" y="68"/>
                      </a:cxn>
                      <a:cxn ang="0">
                        <a:pos x="38" y="52"/>
                      </a:cxn>
                      <a:cxn ang="0">
                        <a:pos x="30" y="28"/>
                      </a:cxn>
                      <a:cxn ang="0">
                        <a:pos x="20" y="48"/>
                      </a:cxn>
                      <a:cxn ang="0">
                        <a:pos x="8" y="56"/>
                      </a:cxn>
                      <a:cxn ang="0">
                        <a:pos x="0" y="50"/>
                      </a:cxn>
                    </a:cxnLst>
                    <a:rect l="0" t="0" r="r" b="b"/>
                    <a:pathLst>
                      <a:path w="80" h="80">
                        <a:moveTo>
                          <a:pt x="0" y="50"/>
                        </a:moveTo>
                        <a:cubicBezTo>
                          <a:pt x="1" y="47"/>
                          <a:pt x="12" y="25"/>
                          <a:pt x="14" y="24"/>
                        </a:cubicBezTo>
                        <a:cubicBezTo>
                          <a:pt x="17" y="22"/>
                          <a:pt x="26" y="20"/>
                          <a:pt x="26" y="20"/>
                        </a:cubicBezTo>
                        <a:cubicBezTo>
                          <a:pt x="34" y="23"/>
                          <a:pt x="40" y="21"/>
                          <a:pt x="48" y="18"/>
                        </a:cubicBezTo>
                        <a:cubicBezTo>
                          <a:pt x="52" y="12"/>
                          <a:pt x="54" y="6"/>
                          <a:pt x="58" y="0"/>
                        </a:cubicBezTo>
                        <a:cubicBezTo>
                          <a:pt x="70" y="4"/>
                          <a:pt x="76" y="28"/>
                          <a:pt x="80" y="40"/>
                        </a:cubicBezTo>
                        <a:cubicBezTo>
                          <a:pt x="75" y="54"/>
                          <a:pt x="80" y="50"/>
                          <a:pt x="70" y="56"/>
                        </a:cubicBezTo>
                        <a:cubicBezTo>
                          <a:pt x="61" y="53"/>
                          <a:pt x="59" y="54"/>
                          <a:pt x="54" y="62"/>
                        </a:cubicBezTo>
                        <a:cubicBezTo>
                          <a:pt x="57" y="71"/>
                          <a:pt x="56" y="75"/>
                          <a:pt x="48" y="80"/>
                        </a:cubicBezTo>
                        <a:cubicBezTo>
                          <a:pt x="40" y="77"/>
                          <a:pt x="39" y="72"/>
                          <a:pt x="32" y="68"/>
                        </a:cubicBezTo>
                        <a:cubicBezTo>
                          <a:pt x="26" y="59"/>
                          <a:pt x="30" y="57"/>
                          <a:pt x="38" y="52"/>
                        </a:cubicBezTo>
                        <a:cubicBezTo>
                          <a:pt x="41" y="42"/>
                          <a:pt x="39" y="34"/>
                          <a:pt x="30" y="28"/>
                        </a:cubicBezTo>
                        <a:cubicBezTo>
                          <a:pt x="20" y="31"/>
                          <a:pt x="30" y="40"/>
                          <a:pt x="20" y="48"/>
                        </a:cubicBezTo>
                        <a:cubicBezTo>
                          <a:pt x="16" y="51"/>
                          <a:pt x="8" y="56"/>
                          <a:pt x="8" y="56"/>
                        </a:cubicBezTo>
                        <a:cubicBezTo>
                          <a:pt x="2" y="50"/>
                          <a:pt x="5" y="50"/>
                          <a:pt x="0" y="50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nl-NL"/>
                  </a:p>
                </p:txBody>
              </p:sp>
              <p:sp>
                <p:nvSpPr>
                  <p:cNvPr id="22559" name="Freeform 31"/>
                  <p:cNvSpPr>
                    <a:spLocks/>
                  </p:cNvSpPr>
                  <p:nvPr/>
                </p:nvSpPr>
                <p:spPr bwMode="ltGray">
                  <a:xfrm>
                    <a:off x="1899" y="466"/>
                    <a:ext cx="40" cy="58"/>
                  </a:xfrm>
                  <a:custGeom>
                    <a:avLst/>
                    <a:gdLst/>
                    <a:ahLst/>
                    <a:cxnLst>
                      <a:cxn ang="0">
                        <a:pos x="14" y="96"/>
                      </a:cxn>
                      <a:cxn ang="0">
                        <a:pos x="26" y="128"/>
                      </a:cxn>
                      <a:cxn ang="0">
                        <a:pos x="32" y="108"/>
                      </a:cxn>
                      <a:cxn ang="0">
                        <a:pos x="52" y="100"/>
                      </a:cxn>
                      <a:cxn ang="0">
                        <a:pos x="46" y="124"/>
                      </a:cxn>
                      <a:cxn ang="0">
                        <a:pos x="66" y="126"/>
                      </a:cxn>
                      <a:cxn ang="0">
                        <a:pos x="76" y="142"/>
                      </a:cxn>
                      <a:cxn ang="0">
                        <a:pos x="58" y="148"/>
                      </a:cxn>
                      <a:cxn ang="0">
                        <a:pos x="74" y="174"/>
                      </a:cxn>
                      <a:cxn ang="0">
                        <a:pos x="84" y="154"/>
                      </a:cxn>
                      <a:cxn ang="0">
                        <a:pos x="82" y="112"/>
                      </a:cxn>
                      <a:cxn ang="0">
                        <a:pos x="60" y="106"/>
                      </a:cxn>
                      <a:cxn ang="0">
                        <a:pos x="50" y="82"/>
                      </a:cxn>
                      <a:cxn ang="0">
                        <a:pos x="34" y="82"/>
                      </a:cxn>
                      <a:cxn ang="0">
                        <a:pos x="30" y="70"/>
                      </a:cxn>
                      <a:cxn ang="0">
                        <a:pos x="42" y="42"/>
                      </a:cxn>
                      <a:cxn ang="0">
                        <a:pos x="30" y="0"/>
                      </a:cxn>
                      <a:cxn ang="0">
                        <a:pos x="18" y="22"/>
                      </a:cxn>
                      <a:cxn ang="0">
                        <a:pos x="4" y="46"/>
                      </a:cxn>
                      <a:cxn ang="0">
                        <a:pos x="14" y="76"/>
                      </a:cxn>
                      <a:cxn ang="0">
                        <a:pos x="14" y="96"/>
                      </a:cxn>
                    </a:cxnLst>
                    <a:rect l="0" t="0" r="r" b="b"/>
                    <a:pathLst>
                      <a:path w="94" h="174">
                        <a:moveTo>
                          <a:pt x="14" y="96"/>
                        </a:moveTo>
                        <a:cubicBezTo>
                          <a:pt x="11" y="109"/>
                          <a:pt x="15" y="120"/>
                          <a:pt x="26" y="128"/>
                        </a:cubicBezTo>
                        <a:cubicBezTo>
                          <a:pt x="34" y="120"/>
                          <a:pt x="35" y="119"/>
                          <a:pt x="32" y="108"/>
                        </a:cubicBezTo>
                        <a:cubicBezTo>
                          <a:pt x="35" y="92"/>
                          <a:pt x="39" y="92"/>
                          <a:pt x="52" y="100"/>
                        </a:cubicBezTo>
                        <a:cubicBezTo>
                          <a:pt x="59" y="110"/>
                          <a:pt x="49" y="114"/>
                          <a:pt x="46" y="124"/>
                        </a:cubicBezTo>
                        <a:cubicBezTo>
                          <a:pt x="50" y="137"/>
                          <a:pt x="57" y="129"/>
                          <a:pt x="66" y="126"/>
                        </a:cubicBezTo>
                        <a:cubicBezTo>
                          <a:pt x="77" y="129"/>
                          <a:pt x="79" y="131"/>
                          <a:pt x="76" y="142"/>
                        </a:cubicBezTo>
                        <a:cubicBezTo>
                          <a:pt x="67" y="139"/>
                          <a:pt x="65" y="141"/>
                          <a:pt x="58" y="148"/>
                        </a:cubicBezTo>
                        <a:cubicBezTo>
                          <a:pt x="60" y="160"/>
                          <a:pt x="62" y="170"/>
                          <a:pt x="74" y="174"/>
                        </a:cubicBezTo>
                        <a:cubicBezTo>
                          <a:pt x="77" y="165"/>
                          <a:pt x="74" y="157"/>
                          <a:pt x="84" y="154"/>
                        </a:cubicBezTo>
                        <a:cubicBezTo>
                          <a:pt x="91" y="143"/>
                          <a:pt x="94" y="122"/>
                          <a:pt x="82" y="112"/>
                        </a:cubicBezTo>
                        <a:cubicBezTo>
                          <a:pt x="77" y="108"/>
                          <a:pt x="66" y="108"/>
                          <a:pt x="60" y="106"/>
                        </a:cubicBezTo>
                        <a:cubicBezTo>
                          <a:pt x="65" y="92"/>
                          <a:pt x="66" y="87"/>
                          <a:pt x="50" y="82"/>
                        </a:cubicBezTo>
                        <a:cubicBezTo>
                          <a:pt x="48" y="82"/>
                          <a:pt x="37" y="86"/>
                          <a:pt x="34" y="82"/>
                        </a:cubicBezTo>
                        <a:cubicBezTo>
                          <a:pt x="32" y="79"/>
                          <a:pt x="30" y="70"/>
                          <a:pt x="30" y="70"/>
                        </a:cubicBezTo>
                        <a:cubicBezTo>
                          <a:pt x="32" y="54"/>
                          <a:pt x="32" y="52"/>
                          <a:pt x="42" y="42"/>
                        </a:cubicBezTo>
                        <a:cubicBezTo>
                          <a:pt x="41" y="30"/>
                          <a:pt x="45" y="5"/>
                          <a:pt x="30" y="0"/>
                        </a:cubicBezTo>
                        <a:cubicBezTo>
                          <a:pt x="14" y="4"/>
                          <a:pt x="16" y="4"/>
                          <a:pt x="18" y="22"/>
                        </a:cubicBezTo>
                        <a:cubicBezTo>
                          <a:pt x="16" y="39"/>
                          <a:pt x="15" y="35"/>
                          <a:pt x="4" y="46"/>
                        </a:cubicBezTo>
                        <a:cubicBezTo>
                          <a:pt x="0" y="59"/>
                          <a:pt x="5" y="67"/>
                          <a:pt x="14" y="76"/>
                        </a:cubicBezTo>
                        <a:cubicBezTo>
                          <a:pt x="15" y="80"/>
                          <a:pt x="17" y="93"/>
                          <a:pt x="14" y="96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nl-NL"/>
                  </a:p>
                </p:txBody>
              </p:sp>
              <p:sp>
                <p:nvSpPr>
                  <p:cNvPr id="22560" name="Freeform 32"/>
                  <p:cNvSpPr>
                    <a:spLocks/>
                  </p:cNvSpPr>
                  <p:nvPr/>
                </p:nvSpPr>
                <p:spPr bwMode="ltGray">
                  <a:xfrm>
                    <a:off x="1909" y="508"/>
                    <a:ext cx="14" cy="17"/>
                  </a:xfrm>
                  <a:custGeom>
                    <a:avLst/>
                    <a:gdLst/>
                    <a:ahLst/>
                    <a:cxnLst>
                      <a:cxn ang="0">
                        <a:pos x="6" y="24"/>
                      </a:cxn>
                      <a:cxn ang="0">
                        <a:pos x="12" y="0"/>
                      </a:cxn>
                      <a:cxn ang="0">
                        <a:pos x="20" y="16"/>
                      </a:cxn>
                      <a:cxn ang="0">
                        <a:pos x="22" y="24"/>
                      </a:cxn>
                      <a:cxn ang="0">
                        <a:pos x="28" y="26"/>
                      </a:cxn>
                      <a:cxn ang="0">
                        <a:pos x="32" y="38"/>
                      </a:cxn>
                      <a:cxn ang="0">
                        <a:pos x="18" y="50"/>
                      </a:cxn>
                      <a:cxn ang="0">
                        <a:pos x="6" y="24"/>
                      </a:cxn>
                    </a:cxnLst>
                    <a:rect l="0" t="0" r="r" b="b"/>
                    <a:pathLst>
                      <a:path w="32" h="50">
                        <a:moveTo>
                          <a:pt x="6" y="24"/>
                        </a:moveTo>
                        <a:cubicBezTo>
                          <a:pt x="0" y="15"/>
                          <a:pt x="3" y="6"/>
                          <a:pt x="12" y="0"/>
                        </a:cubicBezTo>
                        <a:cubicBezTo>
                          <a:pt x="23" y="3"/>
                          <a:pt x="23" y="5"/>
                          <a:pt x="20" y="16"/>
                        </a:cubicBezTo>
                        <a:cubicBezTo>
                          <a:pt x="21" y="19"/>
                          <a:pt x="20" y="22"/>
                          <a:pt x="22" y="24"/>
                        </a:cubicBezTo>
                        <a:cubicBezTo>
                          <a:pt x="23" y="26"/>
                          <a:pt x="27" y="24"/>
                          <a:pt x="28" y="26"/>
                        </a:cubicBezTo>
                        <a:cubicBezTo>
                          <a:pt x="30" y="29"/>
                          <a:pt x="32" y="38"/>
                          <a:pt x="32" y="38"/>
                        </a:cubicBezTo>
                        <a:cubicBezTo>
                          <a:pt x="29" y="46"/>
                          <a:pt x="26" y="47"/>
                          <a:pt x="18" y="50"/>
                        </a:cubicBezTo>
                        <a:cubicBezTo>
                          <a:pt x="12" y="41"/>
                          <a:pt x="18" y="24"/>
                          <a:pt x="6" y="24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nl-NL"/>
                  </a:p>
                </p:txBody>
              </p:sp>
              <p:sp>
                <p:nvSpPr>
                  <p:cNvPr id="22561" name="Freeform 33"/>
                  <p:cNvSpPr>
                    <a:spLocks/>
                  </p:cNvSpPr>
                  <p:nvPr/>
                </p:nvSpPr>
                <p:spPr bwMode="ltGray">
                  <a:xfrm>
                    <a:off x="1881" y="512"/>
                    <a:ext cx="19" cy="17"/>
                  </a:xfrm>
                  <a:custGeom>
                    <a:avLst/>
                    <a:gdLst/>
                    <a:ahLst/>
                    <a:cxnLst>
                      <a:cxn ang="0">
                        <a:pos x="0" y="44"/>
                      </a:cxn>
                      <a:cxn ang="0">
                        <a:pos x="22" y="20"/>
                      </a:cxn>
                      <a:cxn ang="0">
                        <a:pos x="36" y="0"/>
                      </a:cxn>
                      <a:cxn ang="0">
                        <a:pos x="24" y="28"/>
                      </a:cxn>
                      <a:cxn ang="0">
                        <a:pos x="2" y="50"/>
                      </a:cxn>
                      <a:cxn ang="0">
                        <a:pos x="0" y="44"/>
                      </a:cxn>
                    </a:cxnLst>
                    <a:rect l="0" t="0" r="r" b="b"/>
                    <a:pathLst>
                      <a:path w="43" h="50">
                        <a:moveTo>
                          <a:pt x="0" y="44"/>
                        </a:moveTo>
                        <a:cubicBezTo>
                          <a:pt x="6" y="38"/>
                          <a:pt x="18" y="29"/>
                          <a:pt x="22" y="20"/>
                        </a:cubicBezTo>
                        <a:cubicBezTo>
                          <a:pt x="27" y="10"/>
                          <a:pt x="25" y="4"/>
                          <a:pt x="36" y="0"/>
                        </a:cubicBezTo>
                        <a:cubicBezTo>
                          <a:pt x="43" y="11"/>
                          <a:pt x="36" y="24"/>
                          <a:pt x="24" y="28"/>
                        </a:cubicBezTo>
                        <a:cubicBezTo>
                          <a:pt x="21" y="38"/>
                          <a:pt x="12" y="47"/>
                          <a:pt x="2" y="50"/>
                        </a:cubicBezTo>
                        <a:cubicBezTo>
                          <a:pt x="1" y="48"/>
                          <a:pt x="0" y="44"/>
                          <a:pt x="0" y="44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nl-NL"/>
                  </a:p>
                </p:txBody>
              </p:sp>
              <p:sp>
                <p:nvSpPr>
                  <p:cNvPr id="22562" name="Freeform 34"/>
                  <p:cNvSpPr>
                    <a:spLocks/>
                  </p:cNvSpPr>
                  <p:nvPr/>
                </p:nvSpPr>
                <p:spPr bwMode="ltGray">
                  <a:xfrm>
                    <a:off x="2930" y="489"/>
                    <a:ext cx="299" cy="179"/>
                  </a:xfrm>
                  <a:custGeom>
                    <a:avLst/>
                    <a:gdLst/>
                    <a:ahLst/>
                    <a:cxnLst>
                      <a:cxn ang="0">
                        <a:pos x="21" y="280"/>
                      </a:cxn>
                      <a:cxn ang="0">
                        <a:pos x="24" y="250"/>
                      </a:cxn>
                      <a:cxn ang="0">
                        <a:pos x="22" y="245"/>
                      </a:cxn>
                      <a:cxn ang="0">
                        <a:pos x="16" y="218"/>
                      </a:cxn>
                      <a:cxn ang="0">
                        <a:pos x="4" y="215"/>
                      </a:cxn>
                      <a:cxn ang="0">
                        <a:pos x="0" y="191"/>
                      </a:cxn>
                      <a:cxn ang="0">
                        <a:pos x="12" y="180"/>
                      </a:cxn>
                      <a:cxn ang="0">
                        <a:pos x="6" y="165"/>
                      </a:cxn>
                      <a:cxn ang="0">
                        <a:pos x="2" y="160"/>
                      </a:cxn>
                      <a:cxn ang="0">
                        <a:pos x="28" y="120"/>
                      </a:cxn>
                      <a:cxn ang="0">
                        <a:pos x="44" y="96"/>
                      </a:cxn>
                      <a:cxn ang="0">
                        <a:pos x="42" y="70"/>
                      </a:cxn>
                      <a:cxn ang="0">
                        <a:pos x="24" y="43"/>
                      </a:cxn>
                      <a:cxn ang="0">
                        <a:pos x="20" y="32"/>
                      </a:cxn>
                      <a:cxn ang="0">
                        <a:pos x="26" y="36"/>
                      </a:cxn>
                      <a:cxn ang="0">
                        <a:pos x="48" y="35"/>
                      </a:cxn>
                      <a:cxn ang="0">
                        <a:pos x="64" y="11"/>
                      </a:cxn>
                      <a:cxn ang="0">
                        <a:pos x="82" y="0"/>
                      </a:cxn>
                      <a:cxn ang="0">
                        <a:pos x="88" y="2"/>
                      </a:cxn>
                      <a:cxn ang="0">
                        <a:pos x="92" y="9"/>
                      </a:cxn>
                      <a:cxn ang="0">
                        <a:pos x="98" y="5"/>
                      </a:cxn>
                      <a:cxn ang="0">
                        <a:pos x="110" y="8"/>
                      </a:cxn>
                      <a:cxn ang="0">
                        <a:pos x="116" y="9"/>
                      </a:cxn>
                      <a:cxn ang="0">
                        <a:pos x="141" y="14"/>
                      </a:cxn>
                      <a:cxn ang="0">
                        <a:pos x="155" y="24"/>
                      </a:cxn>
                      <a:cxn ang="0">
                        <a:pos x="167" y="17"/>
                      </a:cxn>
                      <a:cxn ang="0">
                        <a:pos x="173" y="14"/>
                      </a:cxn>
                      <a:cxn ang="0">
                        <a:pos x="195" y="14"/>
                      </a:cxn>
                      <a:cxn ang="0">
                        <a:pos x="211" y="32"/>
                      </a:cxn>
                      <a:cxn ang="0">
                        <a:pos x="231" y="59"/>
                      </a:cxn>
                      <a:cxn ang="0">
                        <a:pos x="245" y="70"/>
                      </a:cxn>
                      <a:cxn ang="0">
                        <a:pos x="257" y="68"/>
                      </a:cxn>
                      <a:cxn ang="0">
                        <a:pos x="270" y="65"/>
                      </a:cxn>
                      <a:cxn ang="0">
                        <a:pos x="290" y="71"/>
                      </a:cxn>
                      <a:cxn ang="0">
                        <a:pos x="300" y="81"/>
                      </a:cxn>
                      <a:cxn ang="0">
                        <a:pos x="308" y="90"/>
                      </a:cxn>
                      <a:cxn ang="0">
                        <a:pos x="318" y="111"/>
                      </a:cxn>
                      <a:cxn ang="0">
                        <a:pos x="322" y="120"/>
                      </a:cxn>
                      <a:cxn ang="0">
                        <a:pos x="324" y="125"/>
                      </a:cxn>
                      <a:cxn ang="0">
                        <a:pos x="310" y="142"/>
                      </a:cxn>
                      <a:cxn ang="0">
                        <a:pos x="322" y="141"/>
                      </a:cxn>
                      <a:cxn ang="0">
                        <a:pos x="342" y="155"/>
                      </a:cxn>
                      <a:cxn ang="0">
                        <a:pos x="364" y="157"/>
                      </a:cxn>
                      <a:cxn ang="0">
                        <a:pos x="380" y="168"/>
                      </a:cxn>
                      <a:cxn ang="0">
                        <a:pos x="382" y="172"/>
                      </a:cxn>
                      <a:cxn ang="0">
                        <a:pos x="382" y="176"/>
                      </a:cxn>
                      <a:cxn ang="0">
                        <a:pos x="394" y="172"/>
                      </a:cxn>
                      <a:cxn ang="0">
                        <a:pos x="400" y="171"/>
                      </a:cxn>
                      <a:cxn ang="0">
                        <a:pos x="439" y="185"/>
                      </a:cxn>
                      <a:cxn ang="0">
                        <a:pos x="447" y="199"/>
                      </a:cxn>
                      <a:cxn ang="0">
                        <a:pos x="465" y="201"/>
                      </a:cxn>
                      <a:cxn ang="0">
                        <a:pos x="471" y="215"/>
                      </a:cxn>
                      <a:cxn ang="0">
                        <a:pos x="451" y="258"/>
                      </a:cxn>
                      <a:cxn ang="0">
                        <a:pos x="435" y="281"/>
                      </a:cxn>
                    </a:cxnLst>
                    <a:rect l="0" t="0" r="r" b="b"/>
                    <a:pathLst>
                      <a:path w="471" h="281">
                        <a:moveTo>
                          <a:pt x="21" y="280"/>
                        </a:moveTo>
                        <a:cubicBezTo>
                          <a:pt x="32" y="281"/>
                          <a:pt x="25" y="253"/>
                          <a:pt x="24" y="250"/>
                        </a:cubicBezTo>
                        <a:cubicBezTo>
                          <a:pt x="23" y="248"/>
                          <a:pt x="22" y="245"/>
                          <a:pt x="22" y="245"/>
                        </a:cubicBezTo>
                        <a:cubicBezTo>
                          <a:pt x="21" y="243"/>
                          <a:pt x="20" y="221"/>
                          <a:pt x="16" y="218"/>
                        </a:cubicBezTo>
                        <a:cubicBezTo>
                          <a:pt x="13" y="216"/>
                          <a:pt x="4" y="215"/>
                          <a:pt x="4" y="215"/>
                        </a:cubicBezTo>
                        <a:cubicBezTo>
                          <a:pt x="0" y="207"/>
                          <a:pt x="3" y="200"/>
                          <a:pt x="0" y="191"/>
                        </a:cubicBezTo>
                        <a:cubicBezTo>
                          <a:pt x="2" y="185"/>
                          <a:pt x="7" y="186"/>
                          <a:pt x="12" y="180"/>
                        </a:cubicBezTo>
                        <a:cubicBezTo>
                          <a:pt x="14" y="172"/>
                          <a:pt x="14" y="169"/>
                          <a:pt x="6" y="165"/>
                        </a:cubicBezTo>
                        <a:cubicBezTo>
                          <a:pt x="4" y="163"/>
                          <a:pt x="2" y="162"/>
                          <a:pt x="2" y="160"/>
                        </a:cubicBezTo>
                        <a:cubicBezTo>
                          <a:pt x="2" y="150"/>
                          <a:pt x="16" y="123"/>
                          <a:pt x="28" y="120"/>
                        </a:cubicBezTo>
                        <a:cubicBezTo>
                          <a:pt x="32" y="111"/>
                          <a:pt x="40" y="105"/>
                          <a:pt x="44" y="96"/>
                        </a:cubicBezTo>
                        <a:cubicBezTo>
                          <a:pt x="39" y="83"/>
                          <a:pt x="38" y="85"/>
                          <a:pt x="42" y="70"/>
                        </a:cubicBezTo>
                        <a:cubicBezTo>
                          <a:pt x="38" y="60"/>
                          <a:pt x="34" y="48"/>
                          <a:pt x="24" y="43"/>
                        </a:cubicBezTo>
                        <a:cubicBezTo>
                          <a:pt x="18" y="36"/>
                          <a:pt x="10" y="37"/>
                          <a:pt x="20" y="32"/>
                        </a:cubicBezTo>
                        <a:cubicBezTo>
                          <a:pt x="27" y="34"/>
                          <a:pt x="26" y="32"/>
                          <a:pt x="26" y="36"/>
                        </a:cubicBezTo>
                        <a:cubicBezTo>
                          <a:pt x="34" y="41"/>
                          <a:pt x="39" y="39"/>
                          <a:pt x="48" y="35"/>
                        </a:cubicBezTo>
                        <a:cubicBezTo>
                          <a:pt x="45" y="22"/>
                          <a:pt x="48" y="14"/>
                          <a:pt x="64" y="11"/>
                        </a:cubicBezTo>
                        <a:cubicBezTo>
                          <a:pt x="71" y="8"/>
                          <a:pt x="75" y="3"/>
                          <a:pt x="82" y="0"/>
                        </a:cubicBezTo>
                        <a:cubicBezTo>
                          <a:pt x="84" y="1"/>
                          <a:pt x="88" y="0"/>
                          <a:pt x="88" y="2"/>
                        </a:cubicBezTo>
                        <a:cubicBezTo>
                          <a:pt x="90" y="12"/>
                          <a:pt x="75" y="13"/>
                          <a:pt x="92" y="9"/>
                        </a:cubicBezTo>
                        <a:cubicBezTo>
                          <a:pt x="94" y="8"/>
                          <a:pt x="96" y="5"/>
                          <a:pt x="98" y="5"/>
                        </a:cubicBezTo>
                        <a:cubicBezTo>
                          <a:pt x="102" y="4"/>
                          <a:pt x="106" y="7"/>
                          <a:pt x="110" y="8"/>
                        </a:cubicBezTo>
                        <a:cubicBezTo>
                          <a:pt x="112" y="8"/>
                          <a:pt x="116" y="9"/>
                          <a:pt x="116" y="9"/>
                        </a:cubicBezTo>
                        <a:cubicBezTo>
                          <a:pt x="122" y="16"/>
                          <a:pt x="129" y="13"/>
                          <a:pt x="141" y="14"/>
                        </a:cubicBezTo>
                        <a:cubicBezTo>
                          <a:pt x="143" y="21"/>
                          <a:pt x="147" y="22"/>
                          <a:pt x="155" y="24"/>
                        </a:cubicBezTo>
                        <a:cubicBezTo>
                          <a:pt x="159" y="22"/>
                          <a:pt x="163" y="20"/>
                          <a:pt x="167" y="17"/>
                        </a:cubicBezTo>
                        <a:cubicBezTo>
                          <a:pt x="169" y="16"/>
                          <a:pt x="173" y="14"/>
                          <a:pt x="173" y="14"/>
                        </a:cubicBezTo>
                        <a:cubicBezTo>
                          <a:pt x="195" y="26"/>
                          <a:pt x="175" y="20"/>
                          <a:pt x="195" y="14"/>
                        </a:cubicBezTo>
                        <a:cubicBezTo>
                          <a:pt x="207" y="17"/>
                          <a:pt x="201" y="26"/>
                          <a:pt x="211" y="32"/>
                        </a:cubicBezTo>
                        <a:cubicBezTo>
                          <a:pt x="214" y="38"/>
                          <a:pt x="224" y="55"/>
                          <a:pt x="231" y="59"/>
                        </a:cubicBezTo>
                        <a:cubicBezTo>
                          <a:pt x="241" y="70"/>
                          <a:pt x="235" y="67"/>
                          <a:pt x="245" y="70"/>
                        </a:cubicBezTo>
                        <a:cubicBezTo>
                          <a:pt x="249" y="69"/>
                          <a:pt x="253" y="69"/>
                          <a:pt x="257" y="68"/>
                        </a:cubicBezTo>
                        <a:cubicBezTo>
                          <a:pt x="261" y="67"/>
                          <a:pt x="270" y="65"/>
                          <a:pt x="270" y="65"/>
                        </a:cubicBezTo>
                        <a:cubicBezTo>
                          <a:pt x="278" y="66"/>
                          <a:pt x="283" y="67"/>
                          <a:pt x="290" y="71"/>
                        </a:cubicBezTo>
                        <a:cubicBezTo>
                          <a:pt x="304" y="88"/>
                          <a:pt x="282" y="62"/>
                          <a:pt x="300" y="81"/>
                        </a:cubicBezTo>
                        <a:cubicBezTo>
                          <a:pt x="302" y="84"/>
                          <a:pt x="308" y="90"/>
                          <a:pt x="308" y="90"/>
                        </a:cubicBezTo>
                        <a:cubicBezTo>
                          <a:pt x="311" y="98"/>
                          <a:pt x="315" y="103"/>
                          <a:pt x="318" y="111"/>
                        </a:cubicBezTo>
                        <a:cubicBezTo>
                          <a:pt x="319" y="114"/>
                          <a:pt x="321" y="117"/>
                          <a:pt x="322" y="120"/>
                        </a:cubicBezTo>
                        <a:cubicBezTo>
                          <a:pt x="323" y="122"/>
                          <a:pt x="324" y="125"/>
                          <a:pt x="324" y="125"/>
                        </a:cubicBezTo>
                        <a:cubicBezTo>
                          <a:pt x="321" y="132"/>
                          <a:pt x="313" y="134"/>
                          <a:pt x="310" y="142"/>
                        </a:cubicBezTo>
                        <a:cubicBezTo>
                          <a:pt x="313" y="151"/>
                          <a:pt x="317" y="146"/>
                          <a:pt x="322" y="141"/>
                        </a:cubicBezTo>
                        <a:cubicBezTo>
                          <a:pt x="341" y="143"/>
                          <a:pt x="339" y="142"/>
                          <a:pt x="342" y="155"/>
                        </a:cubicBezTo>
                        <a:cubicBezTo>
                          <a:pt x="351" y="150"/>
                          <a:pt x="355" y="152"/>
                          <a:pt x="364" y="157"/>
                        </a:cubicBezTo>
                        <a:cubicBezTo>
                          <a:pt x="369" y="162"/>
                          <a:pt x="372" y="166"/>
                          <a:pt x="380" y="168"/>
                        </a:cubicBezTo>
                        <a:cubicBezTo>
                          <a:pt x="381" y="169"/>
                          <a:pt x="383" y="171"/>
                          <a:pt x="382" y="172"/>
                        </a:cubicBezTo>
                        <a:cubicBezTo>
                          <a:pt x="380" y="176"/>
                          <a:pt x="368" y="172"/>
                          <a:pt x="382" y="176"/>
                        </a:cubicBezTo>
                        <a:cubicBezTo>
                          <a:pt x="386" y="175"/>
                          <a:pt x="390" y="173"/>
                          <a:pt x="394" y="172"/>
                        </a:cubicBezTo>
                        <a:cubicBezTo>
                          <a:pt x="396" y="172"/>
                          <a:pt x="400" y="171"/>
                          <a:pt x="400" y="171"/>
                        </a:cubicBezTo>
                        <a:cubicBezTo>
                          <a:pt x="413" y="177"/>
                          <a:pt x="427" y="179"/>
                          <a:pt x="439" y="185"/>
                        </a:cubicBezTo>
                        <a:cubicBezTo>
                          <a:pt x="441" y="190"/>
                          <a:pt x="445" y="194"/>
                          <a:pt x="447" y="199"/>
                        </a:cubicBezTo>
                        <a:cubicBezTo>
                          <a:pt x="453" y="198"/>
                          <a:pt x="460" y="195"/>
                          <a:pt x="465" y="201"/>
                        </a:cubicBezTo>
                        <a:cubicBezTo>
                          <a:pt x="468" y="205"/>
                          <a:pt x="471" y="215"/>
                          <a:pt x="471" y="215"/>
                        </a:cubicBezTo>
                        <a:cubicBezTo>
                          <a:pt x="468" y="231"/>
                          <a:pt x="469" y="248"/>
                          <a:pt x="451" y="258"/>
                        </a:cubicBezTo>
                        <a:cubicBezTo>
                          <a:pt x="447" y="262"/>
                          <a:pt x="437" y="275"/>
                          <a:pt x="435" y="281"/>
                        </a:cubicBezTo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nl-NL"/>
                  </a:p>
                </p:txBody>
              </p:sp>
              <p:sp>
                <p:nvSpPr>
                  <p:cNvPr id="22563" name="Freeform 35"/>
                  <p:cNvSpPr>
                    <a:spLocks/>
                  </p:cNvSpPr>
                  <p:nvPr/>
                </p:nvSpPr>
                <p:spPr bwMode="ltGray">
                  <a:xfrm>
                    <a:off x="2534" y="242"/>
                    <a:ext cx="420" cy="283"/>
                  </a:xfrm>
                  <a:custGeom>
                    <a:avLst/>
                    <a:gdLst/>
                    <a:ahLst/>
                    <a:cxnLst>
                      <a:cxn ang="0">
                        <a:pos x="406" y="6"/>
                      </a:cxn>
                      <a:cxn ang="0">
                        <a:pos x="502" y="34"/>
                      </a:cxn>
                      <a:cxn ang="0">
                        <a:pos x="550" y="38"/>
                      </a:cxn>
                      <a:cxn ang="0">
                        <a:pos x="578" y="130"/>
                      </a:cxn>
                      <a:cxn ang="0">
                        <a:pos x="586" y="90"/>
                      </a:cxn>
                      <a:cxn ang="0">
                        <a:pos x="606" y="70"/>
                      </a:cxn>
                      <a:cxn ang="0">
                        <a:pos x="642" y="126"/>
                      </a:cxn>
                      <a:cxn ang="0">
                        <a:pos x="682" y="98"/>
                      </a:cxn>
                      <a:cxn ang="0">
                        <a:pos x="706" y="86"/>
                      </a:cxn>
                      <a:cxn ang="0">
                        <a:pos x="762" y="2"/>
                      </a:cxn>
                      <a:cxn ang="0">
                        <a:pos x="798" y="70"/>
                      </a:cxn>
                      <a:cxn ang="0">
                        <a:pos x="798" y="130"/>
                      </a:cxn>
                      <a:cxn ang="0">
                        <a:pos x="790" y="158"/>
                      </a:cxn>
                      <a:cxn ang="0">
                        <a:pos x="766" y="162"/>
                      </a:cxn>
                      <a:cxn ang="0">
                        <a:pos x="762" y="186"/>
                      </a:cxn>
                      <a:cxn ang="0">
                        <a:pos x="802" y="226"/>
                      </a:cxn>
                      <a:cxn ang="0">
                        <a:pos x="786" y="322"/>
                      </a:cxn>
                      <a:cxn ang="0">
                        <a:pos x="830" y="414"/>
                      </a:cxn>
                      <a:cxn ang="0">
                        <a:pos x="854" y="450"/>
                      </a:cxn>
                      <a:cxn ang="0">
                        <a:pos x="830" y="450"/>
                      </a:cxn>
                      <a:cxn ang="0">
                        <a:pos x="746" y="378"/>
                      </a:cxn>
                      <a:cxn ang="0">
                        <a:pos x="678" y="402"/>
                      </a:cxn>
                      <a:cxn ang="0">
                        <a:pos x="590" y="442"/>
                      </a:cxn>
                      <a:cxn ang="0">
                        <a:pos x="642" y="578"/>
                      </a:cxn>
                      <a:cxn ang="0">
                        <a:pos x="710" y="610"/>
                      </a:cxn>
                      <a:cxn ang="0">
                        <a:pos x="738" y="550"/>
                      </a:cxn>
                      <a:cxn ang="0">
                        <a:pos x="774" y="570"/>
                      </a:cxn>
                      <a:cxn ang="0">
                        <a:pos x="766" y="630"/>
                      </a:cxn>
                      <a:cxn ang="0">
                        <a:pos x="802" y="670"/>
                      </a:cxn>
                      <a:cxn ang="0">
                        <a:pos x="838" y="658"/>
                      </a:cxn>
                      <a:cxn ang="0">
                        <a:pos x="922" y="806"/>
                      </a:cxn>
                      <a:cxn ang="0">
                        <a:pos x="942" y="826"/>
                      </a:cxn>
                      <a:cxn ang="0">
                        <a:pos x="874" y="810"/>
                      </a:cxn>
                      <a:cxn ang="0">
                        <a:pos x="830" y="758"/>
                      </a:cxn>
                      <a:cxn ang="0">
                        <a:pos x="778" y="710"/>
                      </a:cxn>
                      <a:cxn ang="0">
                        <a:pos x="702" y="662"/>
                      </a:cxn>
                      <a:cxn ang="0">
                        <a:pos x="614" y="646"/>
                      </a:cxn>
                      <a:cxn ang="0">
                        <a:pos x="506" y="594"/>
                      </a:cxn>
                      <a:cxn ang="0">
                        <a:pos x="462" y="506"/>
                      </a:cxn>
                      <a:cxn ang="0">
                        <a:pos x="430" y="462"/>
                      </a:cxn>
                      <a:cxn ang="0">
                        <a:pos x="382" y="430"/>
                      </a:cxn>
                      <a:cxn ang="0">
                        <a:pos x="342" y="370"/>
                      </a:cxn>
                      <a:cxn ang="0">
                        <a:pos x="354" y="414"/>
                      </a:cxn>
                      <a:cxn ang="0">
                        <a:pos x="418" y="494"/>
                      </a:cxn>
                      <a:cxn ang="0">
                        <a:pos x="422" y="526"/>
                      </a:cxn>
                      <a:cxn ang="0">
                        <a:pos x="394" y="498"/>
                      </a:cxn>
                      <a:cxn ang="0">
                        <a:pos x="354" y="466"/>
                      </a:cxn>
                      <a:cxn ang="0">
                        <a:pos x="314" y="402"/>
                      </a:cxn>
                      <a:cxn ang="0">
                        <a:pos x="266" y="346"/>
                      </a:cxn>
                      <a:cxn ang="0">
                        <a:pos x="210" y="314"/>
                      </a:cxn>
                      <a:cxn ang="0">
                        <a:pos x="154" y="238"/>
                      </a:cxn>
                      <a:cxn ang="0">
                        <a:pos x="66" y="66"/>
                      </a:cxn>
                      <a:cxn ang="0">
                        <a:pos x="34" y="38"/>
                      </a:cxn>
                      <a:cxn ang="0">
                        <a:pos x="46" y="22"/>
                      </a:cxn>
                      <a:cxn ang="0">
                        <a:pos x="102" y="70"/>
                      </a:cxn>
                    </a:cxnLst>
                    <a:rect l="0" t="0" r="r" b="b"/>
                    <a:pathLst>
                      <a:path w="984" h="844">
                        <a:moveTo>
                          <a:pt x="82" y="38"/>
                        </a:moveTo>
                        <a:lnTo>
                          <a:pt x="406" y="6"/>
                        </a:lnTo>
                        <a:cubicBezTo>
                          <a:pt x="497" y="22"/>
                          <a:pt x="465" y="0"/>
                          <a:pt x="474" y="54"/>
                        </a:cubicBezTo>
                        <a:cubicBezTo>
                          <a:pt x="492" y="48"/>
                          <a:pt x="484" y="40"/>
                          <a:pt x="502" y="34"/>
                        </a:cubicBezTo>
                        <a:cubicBezTo>
                          <a:pt x="510" y="37"/>
                          <a:pt x="517" y="46"/>
                          <a:pt x="526" y="46"/>
                        </a:cubicBezTo>
                        <a:cubicBezTo>
                          <a:pt x="534" y="46"/>
                          <a:pt x="550" y="38"/>
                          <a:pt x="550" y="38"/>
                        </a:cubicBezTo>
                        <a:cubicBezTo>
                          <a:pt x="556" y="55"/>
                          <a:pt x="552" y="60"/>
                          <a:pt x="542" y="74"/>
                        </a:cubicBezTo>
                        <a:cubicBezTo>
                          <a:pt x="555" y="114"/>
                          <a:pt x="550" y="102"/>
                          <a:pt x="578" y="130"/>
                        </a:cubicBezTo>
                        <a:cubicBezTo>
                          <a:pt x="584" y="148"/>
                          <a:pt x="590" y="148"/>
                          <a:pt x="606" y="138"/>
                        </a:cubicBezTo>
                        <a:cubicBezTo>
                          <a:pt x="600" y="119"/>
                          <a:pt x="594" y="107"/>
                          <a:pt x="586" y="90"/>
                        </a:cubicBezTo>
                        <a:cubicBezTo>
                          <a:pt x="583" y="82"/>
                          <a:pt x="578" y="66"/>
                          <a:pt x="578" y="66"/>
                        </a:cubicBezTo>
                        <a:cubicBezTo>
                          <a:pt x="585" y="44"/>
                          <a:pt x="597" y="56"/>
                          <a:pt x="606" y="70"/>
                        </a:cubicBezTo>
                        <a:cubicBezTo>
                          <a:pt x="609" y="86"/>
                          <a:pt x="608" y="117"/>
                          <a:pt x="626" y="90"/>
                        </a:cubicBezTo>
                        <a:cubicBezTo>
                          <a:pt x="648" y="97"/>
                          <a:pt x="646" y="104"/>
                          <a:pt x="642" y="126"/>
                        </a:cubicBezTo>
                        <a:cubicBezTo>
                          <a:pt x="650" y="150"/>
                          <a:pt x="665" y="141"/>
                          <a:pt x="682" y="130"/>
                        </a:cubicBezTo>
                        <a:cubicBezTo>
                          <a:pt x="689" y="108"/>
                          <a:pt x="673" y="124"/>
                          <a:pt x="682" y="98"/>
                        </a:cubicBezTo>
                        <a:cubicBezTo>
                          <a:pt x="683" y="94"/>
                          <a:pt x="690" y="96"/>
                          <a:pt x="694" y="94"/>
                        </a:cubicBezTo>
                        <a:cubicBezTo>
                          <a:pt x="698" y="92"/>
                          <a:pt x="702" y="89"/>
                          <a:pt x="706" y="86"/>
                        </a:cubicBezTo>
                        <a:cubicBezTo>
                          <a:pt x="717" y="54"/>
                          <a:pt x="688" y="54"/>
                          <a:pt x="742" y="46"/>
                        </a:cubicBezTo>
                        <a:cubicBezTo>
                          <a:pt x="748" y="27"/>
                          <a:pt x="741" y="9"/>
                          <a:pt x="762" y="2"/>
                        </a:cubicBezTo>
                        <a:cubicBezTo>
                          <a:pt x="788" y="11"/>
                          <a:pt x="777" y="38"/>
                          <a:pt x="802" y="46"/>
                        </a:cubicBezTo>
                        <a:cubicBezTo>
                          <a:pt x="831" y="36"/>
                          <a:pt x="805" y="63"/>
                          <a:pt x="798" y="70"/>
                        </a:cubicBezTo>
                        <a:cubicBezTo>
                          <a:pt x="789" y="96"/>
                          <a:pt x="787" y="96"/>
                          <a:pt x="802" y="118"/>
                        </a:cubicBezTo>
                        <a:cubicBezTo>
                          <a:pt x="801" y="122"/>
                          <a:pt x="801" y="127"/>
                          <a:pt x="798" y="130"/>
                        </a:cubicBezTo>
                        <a:cubicBezTo>
                          <a:pt x="794" y="133"/>
                          <a:pt x="784" y="129"/>
                          <a:pt x="782" y="134"/>
                        </a:cubicBezTo>
                        <a:cubicBezTo>
                          <a:pt x="780" y="142"/>
                          <a:pt x="790" y="158"/>
                          <a:pt x="790" y="158"/>
                        </a:cubicBezTo>
                        <a:cubicBezTo>
                          <a:pt x="786" y="161"/>
                          <a:pt x="783" y="165"/>
                          <a:pt x="778" y="166"/>
                        </a:cubicBezTo>
                        <a:cubicBezTo>
                          <a:pt x="774" y="167"/>
                          <a:pt x="769" y="159"/>
                          <a:pt x="766" y="162"/>
                        </a:cubicBezTo>
                        <a:cubicBezTo>
                          <a:pt x="758" y="170"/>
                          <a:pt x="794" y="182"/>
                          <a:pt x="794" y="182"/>
                        </a:cubicBezTo>
                        <a:cubicBezTo>
                          <a:pt x="804" y="211"/>
                          <a:pt x="775" y="190"/>
                          <a:pt x="762" y="186"/>
                        </a:cubicBezTo>
                        <a:cubicBezTo>
                          <a:pt x="767" y="194"/>
                          <a:pt x="773" y="202"/>
                          <a:pt x="778" y="210"/>
                        </a:cubicBezTo>
                        <a:cubicBezTo>
                          <a:pt x="783" y="218"/>
                          <a:pt x="802" y="226"/>
                          <a:pt x="802" y="226"/>
                        </a:cubicBezTo>
                        <a:cubicBezTo>
                          <a:pt x="813" y="242"/>
                          <a:pt x="804" y="245"/>
                          <a:pt x="810" y="262"/>
                        </a:cubicBezTo>
                        <a:cubicBezTo>
                          <a:pt x="803" y="282"/>
                          <a:pt x="793" y="301"/>
                          <a:pt x="786" y="322"/>
                        </a:cubicBezTo>
                        <a:cubicBezTo>
                          <a:pt x="783" y="330"/>
                          <a:pt x="778" y="346"/>
                          <a:pt x="778" y="346"/>
                        </a:cubicBezTo>
                        <a:cubicBezTo>
                          <a:pt x="785" y="366"/>
                          <a:pt x="817" y="394"/>
                          <a:pt x="830" y="414"/>
                        </a:cubicBezTo>
                        <a:cubicBezTo>
                          <a:pt x="835" y="422"/>
                          <a:pt x="841" y="430"/>
                          <a:pt x="846" y="438"/>
                        </a:cubicBezTo>
                        <a:cubicBezTo>
                          <a:pt x="849" y="442"/>
                          <a:pt x="854" y="450"/>
                          <a:pt x="854" y="450"/>
                        </a:cubicBezTo>
                        <a:cubicBezTo>
                          <a:pt x="853" y="457"/>
                          <a:pt x="855" y="466"/>
                          <a:pt x="850" y="470"/>
                        </a:cubicBezTo>
                        <a:cubicBezTo>
                          <a:pt x="844" y="475"/>
                          <a:pt x="831" y="451"/>
                          <a:pt x="830" y="450"/>
                        </a:cubicBezTo>
                        <a:cubicBezTo>
                          <a:pt x="811" y="431"/>
                          <a:pt x="789" y="421"/>
                          <a:pt x="774" y="398"/>
                        </a:cubicBezTo>
                        <a:cubicBezTo>
                          <a:pt x="769" y="379"/>
                          <a:pt x="766" y="371"/>
                          <a:pt x="746" y="378"/>
                        </a:cubicBezTo>
                        <a:cubicBezTo>
                          <a:pt x="717" y="368"/>
                          <a:pt x="730" y="368"/>
                          <a:pt x="706" y="374"/>
                        </a:cubicBezTo>
                        <a:cubicBezTo>
                          <a:pt x="688" y="402"/>
                          <a:pt x="699" y="395"/>
                          <a:pt x="678" y="402"/>
                        </a:cubicBezTo>
                        <a:cubicBezTo>
                          <a:pt x="654" y="386"/>
                          <a:pt x="650" y="390"/>
                          <a:pt x="618" y="394"/>
                        </a:cubicBezTo>
                        <a:cubicBezTo>
                          <a:pt x="607" y="411"/>
                          <a:pt x="601" y="426"/>
                          <a:pt x="590" y="442"/>
                        </a:cubicBezTo>
                        <a:cubicBezTo>
                          <a:pt x="600" y="471"/>
                          <a:pt x="593" y="459"/>
                          <a:pt x="606" y="478"/>
                        </a:cubicBezTo>
                        <a:cubicBezTo>
                          <a:pt x="593" y="518"/>
                          <a:pt x="622" y="548"/>
                          <a:pt x="642" y="578"/>
                        </a:cubicBezTo>
                        <a:cubicBezTo>
                          <a:pt x="651" y="591"/>
                          <a:pt x="651" y="601"/>
                          <a:pt x="666" y="606"/>
                        </a:cubicBezTo>
                        <a:cubicBezTo>
                          <a:pt x="680" y="627"/>
                          <a:pt x="691" y="623"/>
                          <a:pt x="710" y="610"/>
                        </a:cubicBezTo>
                        <a:cubicBezTo>
                          <a:pt x="729" y="616"/>
                          <a:pt x="729" y="606"/>
                          <a:pt x="734" y="590"/>
                        </a:cubicBezTo>
                        <a:cubicBezTo>
                          <a:pt x="735" y="577"/>
                          <a:pt x="731" y="562"/>
                          <a:pt x="738" y="550"/>
                        </a:cubicBezTo>
                        <a:cubicBezTo>
                          <a:pt x="742" y="543"/>
                          <a:pt x="762" y="542"/>
                          <a:pt x="762" y="542"/>
                        </a:cubicBezTo>
                        <a:cubicBezTo>
                          <a:pt x="783" y="547"/>
                          <a:pt x="786" y="552"/>
                          <a:pt x="774" y="570"/>
                        </a:cubicBezTo>
                        <a:cubicBezTo>
                          <a:pt x="779" y="590"/>
                          <a:pt x="790" y="605"/>
                          <a:pt x="770" y="618"/>
                        </a:cubicBezTo>
                        <a:cubicBezTo>
                          <a:pt x="769" y="622"/>
                          <a:pt x="764" y="626"/>
                          <a:pt x="766" y="630"/>
                        </a:cubicBezTo>
                        <a:cubicBezTo>
                          <a:pt x="768" y="634"/>
                          <a:pt x="775" y="634"/>
                          <a:pt x="778" y="638"/>
                        </a:cubicBezTo>
                        <a:cubicBezTo>
                          <a:pt x="788" y="651"/>
                          <a:pt x="786" y="660"/>
                          <a:pt x="802" y="670"/>
                        </a:cubicBezTo>
                        <a:cubicBezTo>
                          <a:pt x="810" y="667"/>
                          <a:pt x="818" y="665"/>
                          <a:pt x="826" y="662"/>
                        </a:cubicBezTo>
                        <a:cubicBezTo>
                          <a:pt x="830" y="661"/>
                          <a:pt x="838" y="658"/>
                          <a:pt x="838" y="658"/>
                        </a:cubicBezTo>
                        <a:cubicBezTo>
                          <a:pt x="857" y="664"/>
                          <a:pt x="864" y="680"/>
                          <a:pt x="870" y="698"/>
                        </a:cubicBezTo>
                        <a:cubicBezTo>
                          <a:pt x="859" y="731"/>
                          <a:pt x="887" y="794"/>
                          <a:pt x="922" y="806"/>
                        </a:cubicBezTo>
                        <a:cubicBezTo>
                          <a:pt x="938" y="801"/>
                          <a:pt x="941" y="792"/>
                          <a:pt x="958" y="798"/>
                        </a:cubicBezTo>
                        <a:cubicBezTo>
                          <a:pt x="984" y="837"/>
                          <a:pt x="928" y="784"/>
                          <a:pt x="942" y="826"/>
                        </a:cubicBezTo>
                        <a:cubicBezTo>
                          <a:pt x="936" y="844"/>
                          <a:pt x="930" y="844"/>
                          <a:pt x="914" y="834"/>
                        </a:cubicBezTo>
                        <a:cubicBezTo>
                          <a:pt x="903" y="817"/>
                          <a:pt x="890" y="821"/>
                          <a:pt x="874" y="810"/>
                        </a:cubicBezTo>
                        <a:cubicBezTo>
                          <a:pt x="851" y="776"/>
                          <a:pt x="882" y="816"/>
                          <a:pt x="854" y="794"/>
                        </a:cubicBezTo>
                        <a:cubicBezTo>
                          <a:pt x="843" y="785"/>
                          <a:pt x="840" y="768"/>
                          <a:pt x="830" y="758"/>
                        </a:cubicBezTo>
                        <a:cubicBezTo>
                          <a:pt x="824" y="739"/>
                          <a:pt x="817" y="724"/>
                          <a:pt x="798" y="718"/>
                        </a:cubicBezTo>
                        <a:cubicBezTo>
                          <a:pt x="791" y="696"/>
                          <a:pt x="800" y="712"/>
                          <a:pt x="778" y="710"/>
                        </a:cubicBezTo>
                        <a:cubicBezTo>
                          <a:pt x="767" y="709"/>
                          <a:pt x="746" y="702"/>
                          <a:pt x="746" y="702"/>
                        </a:cubicBezTo>
                        <a:cubicBezTo>
                          <a:pt x="729" y="691"/>
                          <a:pt x="720" y="674"/>
                          <a:pt x="702" y="662"/>
                        </a:cubicBezTo>
                        <a:cubicBezTo>
                          <a:pt x="694" y="665"/>
                          <a:pt x="687" y="673"/>
                          <a:pt x="678" y="674"/>
                        </a:cubicBezTo>
                        <a:cubicBezTo>
                          <a:pt x="657" y="677"/>
                          <a:pt x="630" y="657"/>
                          <a:pt x="614" y="646"/>
                        </a:cubicBezTo>
                        <a:cubicBezTo>
                          <a:pt x="600" y="637"/>
                          <a:pt x="580" y="639"/>
                          <a:pt x="566" y="630"/>
                        </a:cubicBezTo>
                        <a:cubicBezTo>
                          <a:pt x="546" y="617"/>
                          <a:pt x="525" y="607"/>
                          <a:pt x="506" y="594"/>
                        </a:cubicBezTo>
                        <a:cubicBezTo>
                          <a:pt x="513" y="572"/>
                          <a:pt x="509" y="551"/>
                          <a:pt x="490" y="538"/>
                        </a:cubicBezTo>
                        <a:cubicBezTo>
                          <a:pt x="485" y="522"/>
                          <a:pt x="476" y="515"/>
                          <a:pt x="462" y="506"/>
                        </a:cubicBezTo>
                        <a:cubicBezTo>
                          <a:pt x="441" y="474"/>
                          <a:pt x="469" y="513"/>
                          <a:pt x="442" y="486"/>
                        </a:cubicBezTo>
                        <a:cubicBezTo>
                          <a:pt x="436" y="480"/>
                          <a:pt x="436" y="468"/>
                          <a:pt x="430" y="462"/>
                        </a:cubicBezTo>
                        <a:cubicBezTo>
                          <a:pt x="427" y="459"/>
                          <a:pt x="422" y="459"/>
                          <a:pt x="418" y="458"/>
                        </a:cubicBezTo>
                        <a:cubicBezTo>
                          <a:pt x="407" y="447"/>
                          <a:pt x="382" y="430"/>
                          <a:pt x="382" y="430"/>
                        </a:cubicBezTo>
                        <a:cubicBezTo>
                          <a:pt x="371" y="413"/>
                          <a:pt x="358" y="399"/>
                          <a:pt x="346" y="382"/>
                        </a:cubicBezTo>
                        <a:cubicBezTo>
                          <a:pt x="344" y="378"/>
                          <a:pt x="345" y="373"/>
                          <a:pt x="342" y="370"/>
                        </a:cubicBezTo>
                        <a:cubicBezTo>
                          <a:pt x="339" y="367"/>
                          <a:pt x="334" y="367"/>
                          <a:pt x="330" y="366"/>
                        </a:cubicBezTo>
                        <a:cubicBezTo>
                          <a:pt x="322" y="390"/>
                          <a:pt x="342" y="398"/>
                          <a:pt x="354" y="414"/>
                        </a:cubicBezTo>
                        <a:cubicBezTo>
                          <a:pt x="368" y="432"/>
                          <a:pt x="372" y="446"/>
                          <a:pt x="390" y="458"/>
                        </a:cubicBezTo>
                        <a:cubicBezTo>
                          <a:pt x="409" y="487"/>
                          <a:pt x="399" y="475"/>
                          <a:pt x="418" y="494"/>
                        </a:cubicBezTo>
                        <a:cubicBezTo>
                          <a:pt x="423" y="510"/>
                          <a:pt x="428" y="517"/>
                          <a:pt x="442" y="526"/>
                        </a:cubicBezTo>
                        <a:cubicBezTo>
                          <a:pt x="450" y="550"/>
                          <a:pt x="432" y="533"/>
                          <a:pt x="422" y="526"/>
                        </a:cubicBezTo>
                        <a:cubicBezTo>
                          <a:pt x="399" y="492"/>
                          <a:pt x="430" y="532"/>
                          <a:pt x="402" y="510"/>
                        </a:cubicBezTo>
                        <a:cubicBezTo>
                          <a:pt x="398" y="507"/>
                          <a:pt x="397" y="501"/>
                          <a:pt x="394" y="498"/>
                        </a:cubicBezTo>
                        <a:cubicBezTo>
                          <a:pt x="391" y="495"/>
                          <a:pt x="386" y="493"/>
                          <a:pt x="382" y="490"/>
                        </a:cubicBezTo>
                        <a:cubicBezTo>
                          <a:pt x="377" y="474"/>
                          <a:pt x="370" y="471"/>
                          <a:pt x="354" y="466"/>
                        </a:cubicBezTo>
                        <a:cubicBezTo>
                          <a:pt x="344" y="452"/>
                          <a:pt x="340" y="447"/>
                          <a:pt x="346" y="430"/>
                        </a:cubicBezTo>
                        <a:cubicBezTo>
                          <a:pt x="338" y="418"/>
                          <a:pt x="314" y="402"/>
                          <a:pt x="314" y="402"/>
                        </a:cubicBezTo>
                        <a:cubicBezTo>
                          <a:pt x="306" y="390"/>
                          <a:pt x="298" y="378"/>
                          <a:pt x="290" y="366"/>
                        </a:cubicBezTo>
                        <a:cubicBezTo>
                          <a:pt x="284" y="357"/>
                          <a:pt x="273" y="354"/>
                          <a:pt x="266" y="346"/>
                        </a:cubicBezTo>
                        <a:cubicBezTo>
                          <a:pt x="263" y="342"/>
                          <a:pt x="262" y="337"/>
                          <a:pt x="258" y="334"/>
                        </a:cubicBezTo>
                        <a:cubicBezTo>
                          <a:pt x="243" y="324"/>
                          <a:pt x="225" y="324"/>
                          <a:pt x="210" y="314"/>
                        </a:cubicBezTo>
                        <a:cubicBezTo>
                          <a:pt x="201" y="300"/>
                          <a:pt x="194" y="291"/>
                          <a:pt x="178" y="286"/>
                        </a:cubicBezTo>
                        <a:cubicBezTo>
                          <a:pt x="160" y="260"/>
                          <a:pt x="192" y="247"/>
                          <a:pt x="154" y="238"/>
                        </a:cubicBezTo>
                        <a:cubicBezTo>
                          <a:pt x="111" y="209"/>
                          <a:pt x="106" y="149"/>
                          <a:pt x="90" y="102"/>
                        </a:cubicBezTo>
                        <a:cubicBezTo>
                          <a:pt x="86" y="90"/>
                          <a:pt x="76" y="73"/>
                          <a:pt x="66" y="66"/>
                        </a:cubicBezTo>
                        <a:cubicBezTo>
                          <a:pt x="58" y="60"/>
                          <a:pt x="42" y="50"/>
                          <a:pt x="42" y="50"/>
                        </a:cubicBezTo>
                        <a:cubicBezTo>
                          <a:pt x="39" y="46"/>
                          <a:pt x="38" y="41"/>
                          <a:pt x="34" y="38"/>
                        </a:cubicBezTo>
                        <a:cubicBezTo>
                          <a:pt x="27" y="34"/>
                          <a:pt x="10" y="30"/>
                          <a:pt x="10" y="30"/>
                        </a:cubicBezTo>
                        <a:cubicBezTo>
                          <a:pt x="0" y="1"/>
                          <a:pt x="31" y="17"/>
                          <a:pt x="46" y="22"/>
                        </a:cubicBezTo>
                        <a:cubicBezTo>
                          <a:pt x="65" y="51"/>
                          <a:pt x="61" y="41"/>
                          <a:pt x="86" y="58"/>
                        </a:cubicBezTo>
                        <a:cubicBezTo>
                          <a:pt x="94" y="70"/>
                          <a:pt x="94" y="93"/>
                          <a:pt x="102" y="70"/>
                        </a:cubicBezTo>
                        <a:cubicBezTo>
                          <a:pt x="95" y="49"/>
                          <a:pt x="82" y="62"/>
                          <a:pt x="82" y="3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nl-NL"/>
                  </a:p>
                </p:txBody>
              </p:sp>
              <p:sp>
                <p:nvSpPr>
                  <p:cNvPr id="22564" name="Freeform 36"/>
                  <p:cNvSpPr>
                    <a:spLocks/>
                  </p:cNvSpPr>
                  <p:nvPr/>
                </p:nvSpPr>
                <p:spPr bwMode="ltGray">
                  <a:xfrm>
                    <a:off x="2405" y="445"/>
                    <a:ext cx="15" cy="16"/>
                  </a:xfrm>
                  <a:custGeom>
                    <a:avLst/>
                    <a:gdLst/>
                    <a:ahLst/>
                    <a:cxnLst>
                      <a:cxn ang="0">
                        <a:pos x="6" y="28"/>
                      </a:cxn>
                      <a:cxn ang="0">
                        <a:pos x="10" y="48"/>
                      </a:cxn>
                      <a:cxn ang="0">
                        <a:pos x="6" y="28"/>
                      </a:cxn>
                    </a:cxnLst>
                    <a:rect l="0" t="0" r="r" b="b"/>
                    <a:pathLst>
                      <a:path w="36" h="48">
                        <a:moveTo>
                          <a:pt x="6" y="28"/>
                        </a:moveTo>
                        <a:cubicBezTo>
                          <a:pt x="25" y="0"/>
                          <a:pt x="36" y="31"/>
                          <a:pt x="10" y="48"/>
                        </a:cubicBezTo>
                        <a:cubicBezTo>
                          <a:pt x="0" y="34"/>
                          <a:pt x="0" y="40"/>
                          <a:pt x="6" y="2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nl-NL"/>
                  </a:p>
                </p:txBody>
              </p:sp>
              <p:sp>
                <p:nvSpPr>
                  <p:cNvPr id="22565" name="Freeform 37"/>
                  <p:cNvSpPr>
                    <a:spLocks/>
                  </p:cNvSpPr>
                  <p:nvPr/>
                </p:nvSpPr>
                <p:spPr bwMode="ltGray">
                  <a:xfrm>
                    <a:off x="2393" y="439"/>
                    <a:ext cx="16" cy="12"/>
                  </a:xfrm>
                  <a:custGeom>
                    <a:avLst/>
                    <a:gdLst/>
                    <a:ahLst/>
                    <a:cxnLst>
                      <a:cxn ang="0">
                        <a:pos x="0" y="5"/>
                      </a:cxn>
                      <a:cxn ang="0">
                        <a:pos x="12" y="1"/>
                      </a:cxn>
                      <a:cxn ang="0">
                        <a:pos x="36" y="17"/>
                      </a:cxn>
                      <a:cxn ang="0">
                        <a:pos x="8" y="17"/>
                      </a:cxn>
                      <a:cxn ang="0">
                        <a:pos x="0" y="5"/>
                      </a:cxn>
                    </a:cxnLst>
                    <a:rect l="0" t="0" r="r" b="b"/>
                    <a:pathLst>
                      <a:path w="36" h="37">
                        <a:moveTo>
                          <a:pt x="0" y="5"/>
                        </a:moveTo>
                        <a:cubicBezTo>
                          <a:pt x="4" y="4"/>
                          <a:pt x="8" y="0"/>
                          <a:pt x="12" y="1"/>
                        </a:cubicBezTo>
                        <a:cubicBezTo>
                          <a:pt x="21" y="4"/>
                          <a:pt x="36" y="17"/>
                          <a:pt x="36" y="17"/>
                        </a:cubicBezTo>
                        <a:cubicBezTo>
                          <a:pt x="29" y="37"/>
                          <a:pt x="22" y="26"/>
                          <a:pt x="8" y="17"/>
                        </a:cubicBezTo>
                        <a:cubicBezTo>
                          <a:pt x="5" y="13"/>
                          <a:pt x="0" y="5"/>
                          <a:pt x="0" y="5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nl-NL"/>
                  </a:p>
                </p:txBody>
              </p:sp>
              <p:sp>
                <p:nvSpPr>
                  <p:cNvPr id="22566" name="Freeform 38"/>
                  <p:cNvSpPr>
                    <a:spLocks/>
                  </p:cNvSpPr>
                  <p:nvPr/>
                </p:nvSpPr>
                <p:spPr bwMode="ltGray">
                  <a:xfrm>
                    <a:off x="2878" y="406"/>
                    <a:ext cx="73" cy="33"/>
                  </a:xfrm>
                  <a:custGeom>
                    <a:avLst/>
                    <a:gdLst/>
                    <a:ahLst/>
                    <a:cxnLst>
                      <a:cxn ang="0">
                        <a:pos x="0" y="49"/>
                      </a:cxn>
                      <a:cxn ang="0">
                        <a:pos x="28" y="25"/>
                      </a:cxn>
                      <a:cxn ang="0">
                        <a:pos x="56" y="21"/>
                      </a:cxn>
                      <a:cxn ang="0">
                        <a:pos x="80" y="9"/>
                      </a:cxn>
                      <a:cxn ang="0">
                        <a:pos x="64" y="25"/>
                      </a:cxn>
                      <a:cxn ang="0">
                        <a:pos x="124" y="49"/>
                      </a:cxn>
                      <a:cxn ang="0">
                        <a:pos x="160" y="65"/>
                      </a:cxn>
                      <a:cxn ang="0">
                        <a:pos x="116" y="77"/>
                      </a:cxn>
                      <a:cxn ang="0">
                        <a:pos x="88" y="57"/>
                      </a:cxn>
                      <a:cxn ang="0">
                        <a:pos x="76" y="53"/>
                      </a:cxn>
                      <a:cxn ang="0">
                        <a:pos x="24" y="41"/>
                      </a:cxn>
                      <a:cxn ang="0">
                        <a:pos x="0" y="49"/>
                      </a:cxn>
                    </a:cxnLst>
                    <a:rect l="0" t="0" r="r" b="b"/>
                    <a:pathLst>
                      <a:path w="170" h="96">
                        <a:moveTo>
                          <a:pt x="0" y="49"/>
                        </a:moveTo>
                        <a:cubicBezTo>
                          <a:pt x="5" y="33"/>
                          <a:pt x="12" y="30"/>
                          <a:pt x="28" y="25"/>
                        </a:cubicBezTo>
                        <a:cubicBezTo>
                          <a:pt x="20" y="0"/>
                          <a:pt x="42" y="16"/>
                          <a:pt x="56" y="21"/>
                        </a:cubicBezTo>
                        <a:cubicBezTo>
                          <a:pt x="56" y="21"/>
                          <a:pt x="77" y="6"/>
                          <a:pt x="80" y="9"/>
                        </a:cubicBezTo>
                        <a:cubicBezTo>
                          <a:pt x="85" y="14"/>
                          <a:pt x="71" y="23"/>
                          <a:pt x="64" y="25"/>
                        </a:cubicBezTo>
                        <a:cubicBezTo>
                          <a:pt x="82" y="37"/>
                          <a:pt x="103" y="42"/>
                          <a:pt x="124" y="49"/>
                        </a:cubicBezTo>
                        <a:cubicBezTo>
                          <a:pt x="136" y="53"/>
                          <a:pt x="160" y="65"/>
                          <a:pt x="160" y="65"/>
                        </a:cubicBezTo>
                        <a:cubicBezTo>
                          <a:pt x="170" y="96"/>
                          <a:pt x="134" y="83"/>
                          <a:pt x="116" y="77"/>
                        </a:cubicBezTo>
                        <a:cubicBezTo>
                          <a:pt x="109" y="57"/>
                          <a:pt x="116" y="66"/>
                          <a:pt x="88" y="57"/>
                        </a:cubicBezTo>
                        <a:cubicBezTo>
                          <a:pt x="84" y="56"/>
                          <a:pt x="76" y="53"/>
                          <a:pt x="76" y="53"/>
                        </a:cubicBezTo>
                        <a:cubicBezTo>
                          <a:pt x="57" y="34"/>
                          <a:pt x="53" y="37"/>
                          <a:pt x="24" y="41"/>
                        </a:cubicBezTo>
                        <a:cubicBezTo>
                          <a:pt x="9" y="51"/>
                          <a:pt x="17" y="49"/>
                          <a:pt x="0" y="49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nl-NL"/>
                  </a:p>
                </p:txBody>
              </p:sp>
              <p:sp>
                <p:nvSpPr>
                  <p:cNvPr id="22567" name="Freeform 39"/>
                  <p:cNvSpPr>
                    <a:spLocks/>
                  </p:cNvSpPr>
                  <p:nvPr/>
                </p:nvSpPr>
                <p:spPr bwMode="ltGray">
                  <a:xfrm>
                    <a:off x="2955" y="433"/>
                    <a:ext cx="59" cy="15"/>
                  </a:xfrm>
                  <a:custGeom>
                    <a:avLst/>
                    <a:gdLst/>
                    <a:ahLst/>
                    <a:cxnLst>
                      <a:cxn ang="0">
                        <a:pos x="0" y="0"/>
                      </a:cxn>
                      <a:cxn ang="0">
                        <a:pos x="52" y="4"/>
                      </a:cxn>
                      <a:cxn ang="0">
                        <a:pos x="88" y="24"/>
                      </a:cxn>
                      <a:cxn ang="0">
                        <a:pos x="112" y="20"/>
                      </a:cxn>
                      <a:cxn ang="0">
                        <a:pos x="108" y="44"/>
                      </a:cxn>
                      <a:cxn ang="0">
                        <a:pos x="64" y="40"/>
                      </a:cxn>
                      <a:cxn ang="0">
                        <a:pos x="0" y="36"/>
                      </a:cxn>
                      <a:cxn ang="0">
                        <a:pos x="28" y="20"/>
                      </a:cxn>
                      <a:cxn ang="0">
                        <a:pos x="0" y="0"/>
                      </a:cxn>
                    </a:cxnLst>
                    <a:rect l="0" t="0" r="r" b="b"/>
                    <a:pathLst>
                      <a:path w="138" h="44">
                        <a:moveTo>
                          <a:pt x="0" y="0"/>
                        </a:moveTo>
                        <a:cubicBezTo>
                          <a:pt x="19" y="3"/>
                          <a:pt x="35" y="10"/>
                          <a:pt x="52" y="4"/>
                        </a:cubicBezTo>
                        <a:cubicBezTo>
                          <a:pt x="87" y="11"/>
                          <a:pt x="61" y="15"/>
                          <a:pt x="88" y="24"/>
                        </a:cubicBezTo>
                        <a:cubicBezTo>
                          <a:pt x="96" y="23"/>
                          <a:pt x="104" y="19"/>
                          <a:pt x="112" y="20"/>
                        </a:cubicBezTo>
                        <a:cubicBezTo>
                          <a:pt x="138" y="23"/>
                          <a:pt x="118" y="41"/>
                          <a:pt x="108" y="44"/>
                        </a:cubicBezTo>
                        <a:cubicBezTo>
                          <a:pt x="78" y="34"/>
                          <a:pt x="92" y="34"/>
                          <a:pt x="64" y="40"/>
                        </a:cubicBezTo>
                        <a:cubicBezTo>
                          <a:pt x="41" y="37"/>
                          <a:pt x="22" y="41"/>
                          <a:pt x="0" y="36"/>
                        </a:cubicBezTo>
                        <a:cubicBezTo>
                          <a:pt x="6" y="11"/>
                          <a:pt x="7" y="27"/>
                          <a:pt x="28" y="20"/>
                        </a:cubicBezTo>
                        <a:cubicBezTo>
                          <a:pt x="17" y="13"/>
                          <a:pt x="0" y="13"/>
                          <a:pt x="0" y="0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nl-NL"/>
                  </a:p>
                </p:txBody>
              </p:sp>
              <p:sp>
                <p:nvSpPr>
                  <p:cNvPr id="22568" name="Freeform 40"/>
                  <p:cNvSpPr>
                    <a:spLocks/>
                  </p:cNvSpPr>
                  <p:nvPr/>
                </p:nvSpPr>
                <p:spPr bwMode="ltGray">
                  <a:xfrm>
                    <a:off x="2924" y="441"/>
                    <a:ext cx="24" cy="14"/>
                  </a:xfrm>
                  <a:custGeom>
                    <a:avLst/>
                    <a:gdLst/>
                    <a:ahLst/>
                    <a:cxnLst>
                      <a:cxn ang="0">
                        <a:pos x="17" y="25"/>
                      </a:cxn>
                      <a:cxn ang="0">
                        <a:pos x="37" y="13"/>
                      </a:cxn>
                      <a:cxn ang="0">
                        <a:pos x="17" y="25"/>
                      </a:cxn>
                    </a:cxnLst>
                    <a:rect l="0" t="0" r="r" b="b"/>
                    <a:pathLst>
                      <a:path w="57" h="42">
                        <a:moveTo>
                          <a:pt x="17" y="25"/>
                        </a:moveTo>
                        <a:cubicBezTo>
                          <a:pt x="0" y="0"/>
                          <a:pt x="21" y="9"/>
                          <a:pt x="37" y="13"/>
                        </a:cubicBezTo>
                        <a:cubicBezTo>
                          <a:pt x="57" y="42"/>
                          <a:pt x="30" y="25"/>
                          <a:pt x="17" y="25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nl-NL"/>
                  </a:p>
                </p:txBody>
              </p:sp>
              <p:sp>
                <p:nvSpPr>
                  <p:cNvPr id="22569" name="Freeform 41"/>
                  <p:cNvSpPr>
                    <a:spLocks/>
                  </p:cNvSpPr>
                  <p:nvPr/>
                </p:nvSpPr>
                <p:spPr bwMode="ltGray">
                  <a:xfrm>
                    <a:off x="2908" y="398"/>
                    <a:ext cx="16" cy="18"/>
                  </a:xfrm>
                  <a:custGeom>
                    <a:avLst/>
                    <a:gdLst/>
                    <a:ahLst/>
                    <a:cxnLst>
                      <a:cxn ang="0">
                        <a:pos x="19" y="32"/>
                      </a:cxn>
                      <a:cxn ang="0">
                        <a:pos x="19" y="0"/>
                      </a:cxn>
                      <a:cxn ang="0">
                        <a:pos x="19" y="32"/>
                      </a:cxn>
                    </a:cxnLst>
                    <a:rect l="0" t="0" r="r" b="b"/>
                    <a:pathLst>
                      <a:path w="39" h="52">
                        <a:moveTo>
                          <a:pt x="19" y="32"/>
                        </a:moveTo>
                        <a:cubicBezTo>
                          <a:pt x="13" y="14"/>
                          <a:pt x="0" y="13"/>
                          <a:pt x="19" y="0"/>
                        </a:cubicBezTo>
                        <a:cubicBezTo>
                          <a:pt x="23" y="5"/>
                          <a:pt x="39" y="52"/>
                          <a:pt x="19" y="32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nl-NL"/>
                  </a:p>
                </p:txBody>
              </p:sp>
              <p:sp>
                <p:nvSpPr>
                  <p:cNvPr id="22570" name="Freeform 42"/>
                  <p:cNvSpPr>
                    <a:spLocks/>
                  </p:cNvSpPr>
                  <p:nvPr/>
                </p:nvSpPr>
                <p:spPr bwMode="ltGray">
                  <a:xfrm>
                    <a:off x="3035" y="452"/>
                    <a:ext cx="19" cy="27"/>
                  </a:xfrm>
                  <a:custGeom>
                    <a:avLst/>
                    <a:gdLst/>
                    <a:ahLst/>
                    <a:cxnLst>
                      <a:cxn ang="0">
                        <a:pos x="4" y="9"/>
                      </a:cxn>
                      <a:cxn ang="0">
                        <a:pos x="20" y="33"/>
                      </a:cxn>
                      <a:cxn ang="0">
                        <a:pos x="24" y="49"/>
                      </a:cxn>
                      <a:cxn ang="0">
                        <a:pos x="36" y="53"/>
                      </a:cxn>
                      <a:cxn ang="0">
                        <a:pos x="24" y="73"/>
                      </a:cxn>
                      <a:cxn ang="0">
                        <a:pos x="0" y="21"/>
                      </a:cxn>
                      <a:cxn ang="0">
                        <a:pos x="4" y="9"/>
                      </a:cxn>
                    </a:cxnLst>
                    <a:rect l="0" t="0" r="r" b="b"/>
                    <a:pathLst>
                      <a:path w="44" h="80">
                        <a:moveTo>
                          <a:pt x="4" y="9"/>
                        </a:moveTo>
                        <a:cubicBezTo>
                          <a:pt x="9" y="17"/>
                          <a:pt x="18" y="24"/>
                          <a:pt x="20" y="33"/>
                        </a:cubicBezTo>
                        <a:cubicBezTo>
                          <a:pt x="21" y="38"/>
                          <a:pt x="21" y="45"/>
                          <a:pt x="24" y="49"/>
                        </a:cubicBezTo>
                        <a:cubicBezTo>
                          <a:pt x="27" y="52"/>
                          <a:pt x="32" y="52"/>
                          <a:pt x="36" y="53"/>
                        </a:cubicBezTo>
                        <a:cubicBezTo>
                          <a:pt x="41" y="68"/>
                          <a:pt x="44" y="80"/>
                          <a:pt x="24" y="73"/>
                        </a:cubicBezTo>
                        <a:cubicBezTo>
                          <a:pt x="19" y="55"/>
                          <a:pt x="11" y="37"/>
                          <a:pt x="0" y="21"/>
                        </a:cubicBezTo>
                        <a:cubicBezTo>
                          <a:pt x="4" y="4"/>
                          <a:pt x="4" y="0"/>
                          <a:pt x="4" y="9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nl-NL"/>
                  </a:p>
                </p:txBody>
              </p:sp>
              <p:sp>
                <p:nvSpPr>
                  <p:cNvPr id="22571" name="Freeform 43"/>
                  <p:cNvSpPr>
                    <a:spLocks/>
                  </p:cNvSpPr>
                  <p:nvPr/>
                </p:nvSpPr>
                <p:spPr bwMode="ltGray">
                  <a:xfrm>
                    <a:off x="2696" y="247"/>
                    <a:ext cx="205" cy="41"/>
                  </a:xfrm>
                  <a:custGeom>
                    <a:avLst/>
                    <a:gdLst/>
                    <a:ahLst/>
                    <a:cxnLst>
                      <a:cxn ang="0">
                        <a:pos x="220" y="1"/>
                      </a:cxn>
                      <a:cxn ang="0">
                        <a:pos x="231" y="8"/>
                      </a:cxn>
                      <a:cxn ang="0">
                        <a:pos x="235" y="0"/>
                      </a:cxn>
                      <a:cxn ang="0">
                        <a:pos x="265" y="0"/>
                      </a:cxn>
                      <a:cxn ang="0">
                        <a:pos x="287" y="17"/>
                      </a:cxn>
                      <a:cxn ang="0">
                        <a:pos x="319" y="10"/>
                      </a:cxn>
                      <a:cxn ang="0">
                        <a:pos x="314" y="29"/>
                      </a:cxn>
                      <a:cxn ang="0">
                        <a:pos x="298" y="46"/>
                      </a:cxn>
                      <a:cxn ang="0">
                        <a:pos x="295" y="29"/>
                      </a:cxn>
                      <a:cxn ang="0">
                        <a:pos x="287" y="31"/>
                      </a:cxn>
                      <a:cxn ang="0">
                        <a:pos x="279" y="29"/>
                      </a:cxn>
                      <a:cxn ang="0">
                        <a:pos x="263" y="21"/>
                      </a:cxn>
                      <a:cxn ang="0">
                        <a:pos x="228" y="38"/>
                      </a:cxn>
                      <a:cxn ang="0">
                        <a:pos x="201" y="44"/>
                      </a:cxn>
                      <a:cxn ang="0">
                        <a:pos x="212" y="57"/>
                      </a:cxn>
                      <a:cxn ang="0">
                        <a:pos x="188" y="63"/>
                      </a:cxn>
                      <a:cxn ang="0">
                        <a:pos x="169" y="61"/>
                      </a:cxn>
                      <a:cxn ang="0">
                        <a:pos x="177" y="57"/>
                      </a:cxn>
                      <a:cxn ang="0">
                        <a:pos x="171" y="40"/>
                      </a:cxn>
                      <a:cxn ang="0">
                        <a:pos x="169" y="31"/>
                      </a:cxn>
                      <a:cxn ang="0">
                        <a:pos x="158" y="23"/>
                      </a:cxn>
                      <a:cxn ang="0">
                        <a:pos x="142" y="27"/>
                      </a:cxn>
                      <a:cxn ang="0">
                        <a:pos x="134" y="27"/>
                      </a:cxn>
                      <a:cxn ang="0">
                        <a:pos x="123" y="25"/>
                      </a:cxn>
                      <a:cxn ang="0">
                        <a:pos x="83" y="2"/>
                      </a:cxn>
                      <a:cxn ang="0">
                        <a:pos x="59" y="14"/>
                      </a:cxn>
                      <a:cxn ang="0">
                        <a:pos x="1" y="0"/>
                      </a:cxn>
                      <a:cxn ang="0">
                        <a:pos x="220" y="1"/>
                      </a:cxn>
                    </a:cxnLst>
                    <a:rect l="0" t="0" r="r" b="b"/>
                    <a:pathLst>
                      <a:path w="323" h="64">
                        <a:moveTo>
                          <a:pt x="220" y="1"/>
                        </a:moveTo>
                        <a:cubicBezTo>
                          <a:pt x="215" y="12"/>
                          <a:pt x="225" y="17"/>
                          <a:pt x="231" y="8"/>
                        </a:cubicBezTo>
                        <a:cubicBezTo>
                          <a:pt x="235" y="0"/>
                          <a:pt x="229" y="7"/>
                          <a:pt x="235" y="0"/>
                        </a:cubicBezTo>
                        <a:lnTo>
                          <a:pt x="265" y="0"/>
                        </a:lnTo>
                        <a:cubicBezTo>
                          <a:pt x="277" y="6"/>
                          <a:pt x="276" y="11"/>
                          <a:pt x="287" y="17"/>
                        </a:cubicBezTo>
                        <a:cubicBezTo>
                          <a:pt x="308" y="11"/>
                          <a:pt x="293" y="7"/>
                          <a:pt x="319" y="10"/>
                        </a:cubicBezTo>
                        <a:cubicBezTo>
                          <a:pt x="323" y="19"/>
                          <a:pt x="321" y="22"/>
                          <a:pt x="314" y="29"/>
                        </a:cubicBezTo>
                        <a:cubicBezTo>
                          <a:pt x="312" y="39"/>
                          <a:pt x="313" y="50"/>
                          <a:pt x="298" y="46"/>
                        </a:cubicBezTo>
                        <a:cubicBezTo>
                          <a:pt x="297" y="40"/>
                          <a:pt x="298" y="34"/>
                          <a:pt x="295" y="29"/>
                        </a:cubicBezTo>
                        <a:cubicBezTo>
                          <a:pt x="294" y="27"/>
                          <a:pt x="290" y="31"/>
                          <a:pt x="287" y="31"/>
                        </a:cubicBezTo>
                        <a:cubicBezTo>
                          <a:pt x="284" y="31"/>
                          <a:pt x="282" y="30"/>
                          <a:pt x="279" y="29"/>
                        </a:cubicBezTo>
                        <a:cubicBezTo>
                          <a:pt x="274" y="27"/>
                          <a:pt x="263" y="21"/>
                          <a:pt x="263" y="21"/>
                        </a:cubicBezTo>
                        <a:cubicBezTo>
                          <a:pt x="249" y="23"/>
                          <a:pt x="241" y="31"/>
                          <a:pt x="228" y="38"/>
                        </a:cubicBezTo>
                        <a:cubicBezTo>
                          <a:pt x="220" y="41"/>
                          <a:pt x="209" y="42"/>
                          <a:pt x="201" y="44"/>
                        </a:cubicBezTo>
                        <a:cubicBezTo>
                          <a:pt x="193" y="54"/>
                          <a:pt x="200" y="53"/>
                          <a:pt x="212" y="57"/>
                        </a:cubicBezTo>
                        <a:cubicBezTo>
                          <a:pt x="200" y="62"/>
                          <a:pt x="199" y="57"/>
                          <a:pt x="188" y="63"/>
                        </a:cubicBezTo>
                        <a:cubicBezTo>
                          <a:pt x="181" y="62"/>
                          <a:pt x="174" y="64"/>
                          <a:pt x="169" y="61"/>
                        </a:cubicBezTo>
                        <a:cubicBezTo>
                          <a:pt x="166" y="59"/>
                          <a:pt x="175" y="59"/>
                          <a:pt x="177" y="57"/>
                        </a:cubicBezTo>
                        <a:cubicBezTo>
                          <a:pt x="181" y="48"/>
                          <a:pt x="149" y="28"/>
                          <a:pt x="171" y="40"/>
                        </a:cubicBezTo>
                        <a:cubicBezTo>
                          <a:pt x="184" y="55"/>
                          <a:pt x="184" y="36"/>
                          <a:pt x="169" y="31"/>
                        </a:cubicBezTo>
                        <a:cubicBezTo>
                          <a:pt x="167" y="27"/>
                          <a:pt x="167" y="22"/>
                          <a:pt x="158" y="23"/>
                        </a:cubicBezTo>
                        <a:cubicBezTo>
                          <a:pt x="153" y="23"/>
                          <a:pt x="142" y="27"/>
                          <a:pt x="142" y="27"/>
                        </a:cubicBezTo>
                        <a:cubicBezTo>
                          <a:pt x="136" y="39"/>
                          <a:pt x="143" y="31"/>
                          <a:pt x="134" y="27"/>
                        </a:cubicBezTo>
                        <a:cubicBezTo>
                          <a:pt x="130" y="25"/>
                          <a:pt x="126" y="25"/>
                          <a:pt x="123" y="25"/>
                        </a:cubicBezTo>
                        <a:cubicBezTo>
                          <a:pt x="117" y="11"/>
                          <a:pt x="100" y="6"/>
                          <a:pt x="83" y="2"/>
                        </a:cubicBezTo>
                        <a:cubicBezTo>
                          <a:pt x="70" y="4"/>
                          <a:pt x="69" y="9"/>
                          <a:pt x="59" y="14"/>
                        </a:cubicBezTo>
                        <a:cubicBezTo>
                          <a:pt x="45" y="14"/>
                          <a:pt x="0" y="12"/>
                          <a:pt x="1" y="0"/>
                        </a:cubicBezTo>
                        <a:lnTo>
                          <a:pt x="220" y="1"/>
                        </a:ln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nl-NL"/>
                  </a:p>
                </p:txBody>
              </p:sp>
              <p:sp>
                <p:nvSpPr>
                  <p:cNvPr id="22572" name="Freeform 44"/>
                  <p:cNvSpPr>
                    <a:spLocks/>
                  </p:cNvSpPr>
                  <p:nvPr/>
                </p:nvSpPr>
                <p:spPr bwMode="ltGray">
                  <a:xfrm>
                    <a:off x="2515" y="246"/>
                    <a:ext cx="190" cy="20"/>
                  </a:xfrm>
                  <a:custGeom>
                    <a:avLst/>
                    <a:gdLst/>
                    <a:ahLst/>
                    <a:cxnLst>
                      <a:cxn ang="0">
                        <a:pos x="105" y="31"/>
                      </a:cxn>
                      <a:cxn ang="0">
                        <a:pos x="30" y="1"/>
                      </a:cxn>
                      <a:cxn ang="0">
                        <a:pos x="285" y="0"/>
                      </a:cxn>
                      <a:cxn ang="0">
                        <a:pos x="296" y="14"/>
                      </a:cxn>
                      <a:cxn ang="0">
                        <a:pos x="264" y="16"/>
                      </a:cxn>
                      <a:cxn ang="0">
                        <a:pos x="105" y="31"/>
                      </a:cxn>
                    </a:cxnLst>
                    <a:rect l="0" t="0" r="r" b="b"/>
                    <a:pathLst>
                      <a:path w="300" h="31">
                        <a:moveTo>
                          <a:pt x="105" y="31"/>
                        </a:moveTo>
                        <a:cubicBezTo>
                          <a:pt x="83" y="19"/>
                          <a:pt x="0" y="6"/>
                          <a:pt x="30" y="1"/>
                        </a:cubicBezTo>
                        <a:lnTo>
                          <a:pt x="285" y="0"/>
                        </a:lnTo>
                        <a:cubicBezTo>
                          <a:pt x="296" y="4"/>
                          <a:pt x="300" y="5"/>
                          <a:pt x="296" y="14"/>
                        </a:cubicBezTo>
                        <a:cubicBezTo>
                          <a:pt x="285" y="11"/>
                          <a:pt x="276" y="16"/>
                          <a:pt x="264" y="16"/>
                        </a:cubicBezTo>
                        <a:lnTo>
                          <a:pt x="105" y="31"/>
                        </a:ln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nl-NL"/>
                  </a:p>
                </p:txBody>
              </p:sp>
              <p:sp>
                <p:nvSpPr>
                  <p:cNvPr id="22573" name="Freeform 45"/>
                  <p:cNvSpPr>
                    <a:spLocks/>
                  </p:cNvSpPr>
                  <p:nvPr/>
                </p:nvSpPr>
                <p:spPr bwMode="ltGray">
                  <a:xfrm>
                    <a:off x="2096" y="275"/>
                    <a:ext cx="18" cy="10"/>
                  </a:xfrm>
                  <a:custGeom>
                    <a:avLst/>
                    <a:gdLst/>
                    <a:ahLst/>
                    <a:cxnLst>
                      <a:cxn ang="0">
                        <a:pos x="0" y="25"/>
                      </a:cxn>
                      <a:cxn ang="0">
                        <a:pos x="12" y="29"/>
                      </a:cxn>
                      <a:cxn ang="0">
                        <a:pos x="0" y="25"/>
                      </a:cxn>
                    </a:cxnLst>
                    <a:rect l="0" t="0" r="r" b="b"/>
                    <a:pathLst>
                      <a:path w="41" h="29">
                        <a:moveTo>
                          <a:pt x="0" y="25"/>
                        </a:moveTo>
                        <a:cubicBezTo>
                          <a:pt x="10" y="11"/>
                          <a:pt x="41" y="0"/>
                          <a:pt x="12" y="29"/>
                        </a:cubicBezTo>
                        <a:cubicBezTo>
                          <a:pt x="8" y="28"/>
                          <a:pt x="0" y="25"/>
                          <a:pt x="0" y="25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nl-NL"/>
                  </a:p>
                </p:txBody>
              </p:sp>
              <p:sp>
                <p:nvSpPr>
                  <p:cNvPr id="22574" name="Freeform 46"/>
                  <p:cNvSpPr>
                    <a:spLocks/>
                  </p:cNvSpPr>
                  <p:nvPr/>
                </p:nvSpPr>
                <p:spPr bwMode="ltGray">
                  <a:xfrm>
                    <a:off x="1606" y="246"/>
                    <a:ext cx="436" cy="152"/>
                  </a:xfrm>
                  <a:custGeom>
                    <a:avLst/>
                    <a:gdLst/>
                    <a:ahLst/>
                    <a:cxnLst>
                      <a:cxn ang="0">
                        <a:pos x="73" y="1"/>
                      </a:cxn>
                      <a:cxn ang="0">
                        <a:pos x="436" y="0"/>
                      </a:cxn>
                      <a:cxn ang="0">
                        <a:pos x="416" y="54"/>
                      </a:cxn>
                      <a:cxn ang="0">
                        <a:pos x="397" y="68"/>
                      </a:cxn>
                      <a:cxn ang="0">
                        <a:pos x="392" y="70"/>
                      </a:cxn>
                      <a:cxn ang="0">
                        <a:pos x="375" y="73"/>
                      </a:cxn>
                      <a:cxn ang="0">
                        <a:pos x="361" y="88"/>
                      </a:cxn>
                      <a:cxn ang="0">
                        <a:pos x="362" y="99"/>
                      </a:cxn>
                      <a:cxn ang="0">
                        <a:pos x="364" y="107"/>
                      </a:cxn>
                      <a:cxn ang="0">
                        <a:pos x="366" y="113"/>
                      </a:cxn>
                      <a:cxn ang="0">
                        <a:pos x="362" y="122"/>
                      </a:cxn>
                      <a:cxn ang="0">
                        <a:pos x="351" y="120"/>
                      </a:cxn>
                      <a:cxn ang="0">
                        <a:pos x="342" y="129"/>
                      </a:cxn>
                      <a:cxn ang="0">
                        <a:pos x="347" y="105"/>
                      </a:cxn>
                      <a:cxn ang="0">
                        <a:pos x="338" y="100"/>
                      </a:cxn>
                      <a:cxn ang="0">
                        <a:pos x="344" y="93"/>
                      </a:cxn>
                      <a:cxn ang="0">
                        <a:pos x="342" y="89"/>
                      </a:cxn>
                      <a:cxn ang="0">
                        <a:pos x="320" y="94"/>
                      </a:cxn>
                      <a:cxn ang="0">
                        <a:pos x="317" y="85"/>
                      </a:cxn>
                      <a:cxn ang="0">
                        <a:pos x="297" y="94"/>
                      </a:cxn>
                      <a:cxn ang="0">
                        <a:pos x="320" y="103"/>
                      </a:cxn>
                      <a:cxn ang="0">
                        <a:pos x="305" y="117"/>
                      </a:cxn>
                      <a:cxn ang="0">
                        <a:pos x="311" y="126"/>
                      </a:cxn>
                      <a:cxn ang="0">
                        <a:pos x="315" y="138"/>
                      </a:cxn>
                      <a:cxn ang="0">
                        <a:pos x="309" y="139"/>
                      </a:cxn>
                      <a:cxn ang="0">
                        <a:pos x="314" y="144"/>
                      </a:cxn>
                      <a:cxn ang="0">
                        <a:pos x="307" y="152"/>
                      </a:cxn>
                      <a:cxn ang="0">
                        <a:pos x="0" y="149"/>
                      </a:cxn>
                      <a:cxn ang="0">
                        <a:pos x="73" y="1"/>
                      </a:cxn>
                    </a:cxnLst>
                    <a:rect l="0" t="0" r="r" b="b"/>
                    <a:pathLst>
                      <a:path w="436" h="152">
                        <a:moveTo>
                          <a:pt x="73" y="1"/>
                        </a:moveTo>
                        <a:lnTo>
                          <a:pt x="436" y="0"/>
                        </a:lnTo>
                        <a:cubicBezTo>
                          <a:pt x="430" y="15"/>
                          <a:pt x="429" y="42"/>
                          <a:pt x="416" y="54"/>
                        </a:cubicBezTo>
                        <a:cubicBezTo>
                          <a:pt x="410" y="60"/>
                          <a:pt x="405" y="63"/>
                          <a:pt x="397" y="68"/>
                        </a:cubicBezTo>
                        <a:cubicBezTo>
                          <a:pt x="396" y="69"/>
                          <a:pt x="392" y="70"/>
                          <a:pt x="392" y="70"/>
                        </a:cubicBezTo>
                        <a:cubicBezTo>
                          <a:pt x="377" y="63"/>
                          <a:pt x="385" y="68"/>
                          <a:pt x="375" y="73"/>
                        </a:cubicBezTo>
                        <a:cubicBezTo>
                          <a:pt x="371" y="82"/>
                          <a:pt x="371" y="83"/>
                          <a:pt x="361" y="88"/>
                        </a:cubicBezTo>
                        <a:cubicBezTo>
                          <a:pt x="359" y="92"/>
                          <a:pt x="364" y="93"/>
                          <a:pt x="362" y="99"/>
                        </a:cubicBezTo>
                        <a:cubicBezTo>
                          <a:pt x="363" y="102"/>
                          <a:pt x="364" y="105"/>
                          <a:pt x="364" y="107"/>
                        </a:cubicBezTo>
                        <a:cubicBezTo>
                          <a:pt x="365" y="109"/>
                          <a:pt x="366" y="111"/>
                          <a:pt x="366" y="113"/>
                        </a:cubicBezTo>
                        <a:cubicBezTo>
                          <a:pt x="365" y="115"/>
                          <a:pt x="364" y="120"/>
                          <a:pt x="362" y="122"/>
                        </a:cubicBezTo>
                        <a:cubicBezTo>
                          <a:pt x="359" y="123"/>
                          <a:pt x="354" y="119"/>
                          <a:pt x="351" y="120"/>
                        </a:cubicBezTo>
                        <a:cubicBezTo>
                          <a:pt x="347" y="129"/>
                          <a:pt x="352" y="127"/>
                          <a:pt x="342" y="129"/>
                        </a:cubicBezTo>
                        <a:cubicBezTo>
                          <a:pt x="340" y="123"/>
                          <a:pt x="345" y="111"/>
                          <a:pt x="347" y="105"/>
                        </a:cubicBezTo>
                        <a:cubicBezTo>
                          <a:pt x="347" y="100"/>
                          <a:pt x="338" y="102"/>
                          <a:pt x="338" y="100"/>
                        </a:cubicBezTo>
                        <a:cubicBezTo>
                          <a:pt x="338" y="98"/>
                          <a:pt x="344" y="95"/>
                          <a:pt x="344" y="93"/>
                        </a:cubicBezTo>
                        <a:cubicBezTo>
                          <a:pt x="344" y="92"/>
                          <a:pt x="344" y="89"/>
                          <a:pt x="342" y="89"/>
                        </a:cubicBezTo>
                        <a:cubicBezTo>
                          <a:pt x="339" y="89"/>
                          <a:pt x="324" y="94"/>
                          <a:pt x="320" y="94"/>
                        </a:cubicBezTo>
                        <a:cubicBezTo>
                          <a:pt x="317" y="86"/>
                          <a:pt x="328" y="88"/>
                          <a:pt x="317" y="85"/>
                        </a:cubicBezTo>
                        <a:cubicBezTo>
                          <a:pt x="311" y="91"/>
                          <a:pt x="306" y="93"/>
                          <a:pt x="297" y="94"/>
                        </a:cubicBezTo>
                        <a:cubicBezTo>
                          <a:pt x="300" y="104"/>
                          <a:pt x="307" y="101"/>
                          <a:pt x="320" y="103"/>
                        </a:cubicBezTo>
                        <a:cubicBezTo>
                          <a:pt x="318" y="109"/>
                          <a:pt x="311" y="111"/>
                          <a:pt x="305" y="117"/>
                        </a:cubicBezTo>
                        <a:lnTo>
                          <a:pt x="311" y="126"/>
                        </a:lnTo>
                        <a:lnTo>
                          <a:pt x="315" y="138"/>
                        </a:lnTo>
                        <a:lnTo>
                          <a:pt x="309" y="139"/>
                        </a:lnTo>
                        <a:lnTo>
                          <a:pt x="314" y="144"/>
                        </a:lnTo>
                        <a:lnTo>
                          <a:pt x="307" y="152"/>
                        </a:lnTo>
                        <a:lnTo>
                          <a:pt x="0" y="149"/>
                        </a:lnTo>
                        <a:lnTo>
                          <a:pt x="73" y="1"/>
                        </a:ln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nl-NL"/>
                  </a:p>
                </p:txBody>
              </p:sp>
              <p:sp>
                <p:nvSpPr>
                  <p:cNvPr id="22575" name="Freeform 47"/>
                  <p:cNvSpPr>
                    <a:spLocks/>
                  </p:cNvSpPr>
                  <p:nvPr/>
                </p:nvSpPr>
                <p:spPr bwMode="ltGray">
                  <a:xfrm>
                    <a:off x="2043" y="241"/>
                    <a:ext cx="20" cy="55"/>
                  </a:xfrm>
                  <a:custGeom>
                    <a:avLst/>
                    <a:gdLst/>
                    <a:ahLst/>
                    <a:cxnLst>
                      <a:cxn ang="0">
                        <a:pos x="5" y="156"/>
                      </a:cxn>
                      <a:cxn ang="0">
                        <a:pos x="15" y="108"/>
                      </a:cxn>
                      <a:cxn ang="0">
                        <a:pos x="17" y="68"/>
                      </a:cxn>
                      <a:cxn ang="0">
                        <a:pos x="11" y="40"/>
                      </a:cxn>
                      <a:cxn ang="0">
                        <a:pos x="17" y="12"/>
                      </a:cxn>
                      <a:cxn ang="0">
                        <a:pos x="21" y="0"/>
                      </a:cxn>
                      <a:cxn ang="0">
                        <a:pos x="31" y="30"/>
                      </a:cxn>
                      <a:cxn ang="0">
                        <a:pos x="47" y="98"/>
                      </a:cxn>
                      <a:cxn ang="0">
                        <a:pos x="31" y="108"/>
                      </a:cxn>
                      <a:cxn ang="0">
                        <a:pos x="23" y="126"/>
                      </a:cxn>
                      <a:cxn ang="0">
                        <a:pos x="21" y="132"/>
                      </a:cxn>
                      <a:cxn ang="0">
                        <a:pos x="27" y="134"/>
                      </a:cxn>
                      <a:cxn ang="0">
                        <a:pos x="31" y="146"/>
                      </a:cxn>
                      <a:cxn ang="0">
                        <a:pos x="13" y="148"/>
                      </a:cxn>
                      <a:cxn ang="0">
                        <a:pos x="7" y="160"/>
                      </a:cxn>
                      <a:cxn ang="0">
                        <a:pos x="3" y="154"/>
                      </a:cxn>
                      <a:cxn ang="0">
                        <a:pos x="5" y="156"/>
                      </a:cxn>
                    </a:cxnLst>
                    <a:rect l="0" t="0" r="r" b="b"/>
                    <a:pathLst>
                      <a:path w="47" h="165">
                        <a:moveTo>
                          <a:pt x="5" y="156"/>
                        </a:moveTo>
                        <a:cubicBezTo>
                          <a:pt x="0" y="141"/>
                          <a:pt x="1" y="118"/>
                          <a:pt x="15" y="108"/>
                        </a:cubicBezTo>
                        <a:cubicBezTo>
                          <a:pt x="16" y="95"/>
                          <a:pt x="17" y="81"/>
                          <a:pt x="17" y="68"/>
                        </a:cubicBezTo>
                        <a:cubicBezTo>
                          <a:pt x="17" y="58"/>
                          <a:pt x="11" y="40"/>
                          <a:pt x="11" y="40"/>
                        </a:cubicBezTo>
                        <a:cubicBezTo>
                          <a:pt x="14" y="20"/>
                          <a:pt x="11" y="29"/>
                          <a:pt x="17" y="12"/>
                        </a:cubicBezTo>
                        <a:cubicBezTo>
                          <a:pt x="18" y="8"/>
                          <a:pt x="21" y="0"/>
                          <a:pt x="21" y="0"/>
                        </a:cubicBezTo>
                        <a:cubicBezTo>
                          <a:pt x="38" y="6"/>
                          <a:pt x="33" y="7"/>
                          <a:pt x="31" y="30"/>
                        </a:cubicBezTo>
                        <a:cubicBezTo>
                          <a:pt x="38" y="52"/>
                          <a:pt x="40" y="76"/>
                          <a:pt x="47" y="98"/>
                        </a:cubicBezTo>
                        <a:cubicBezTo>
                          <a:pt x="44" y="116"/>
                          <a:pt x="45" y="113"/>
                          <a:pt x="31" y="108"/>
                        </a:cubicBezTo>
                        <a:cubicBezTo>
                          <a:pt x="25" y="118"/>
                          <a:pt x="28" y="112"/>
                          <a:pt x="23" y="126"/>
                        </a:cubicBezTo>
                        <a:cubicBezTo>
                          <a:pt x="22" y="128"/>
                          <a:pt x="21" y="132"/>
                          <a:pt x="21" y="132"/>
                        </a:cubicBezTo>
                        <a:cubicBezTo>
                          <a:pt x="23" y="133"/>
                          <a:pt x="26" y="132"/>
                          <a:pt x="27" y="134"/>
                        </a:cubicBezTo>
                        <a:cubicBezTo>
                          <a:pt x="29" y="137"/>
                          <a:pt x="31" y="146"/>
                          <a:pt x="31" y="146"/>
                        </a:cubicBezTo>
                        <a:cubicBezTo>
                          <a:pt x="27" y="165"/>
                          <a:pt x="23" y="155"/>
                          <a:pt x="13" y="148"/>
                        </a:cubicBezTo>
                        <a:cubicBezTo>
                          <a:pt x="11" y="152"/>
                          <a:pt x="11" y="160"/>
                          <a:pt x="7" y="160"/>
                        </a:cubicBezTo>
                        <a:cubicBezTo>
                          <a:pt x="5" y="160"/>
                          <a:pt x="4" y="156"/>
                          <a:pt x="3" y="154"/>
                        </a:cubicBezTo>
                        <a:cubicBezTo>
                          <a:pt x="3" y="153"/>
                          <a:pt x="4" y="155"/>
                          <a:pt x="5" y="156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nl-NL"/>
                  </a:p>
                </p:txBody>
              </p:sp>
              <p:sp>
                <p:nvSpPr>
                  <p:cNvPr id="22576" name="Freeform 48"/>
                  <p:cNvSpPr>
                    <a:spLocks/>
                  </p:cNvSpPr>
                  <p:nvPr/>
                </p:nvSpPr>
                <p:spPr bwMode="ltGray">
                  <a:xfrm>
                    <a:off x="2031" y="287"/>
                    <a:ext cx="59" cy="34"/>
                  </a:xfrm>
                  <a:custGeom>
                    <a:avLst/>
                    <a:gdLst/>
                    <a:ahLst/>
                    <a:cxnLst>
                      <a:cxn ang="0">
                        <a:pos x="26" y="61"/>
                      </a:cxn>
                      <a:cxn ang="0">
                        <a:pos x="30" y="43"/>
                      </a:cxn>
                      <a:cxn ang="0">
                        <a:pos x="50" y="33"/>
                      </a:cxn>
                      <a:cxn ang="0">
                        <a:pos x="54" y="45"/>
                      </a:cxn>
                      <a:cxn ang="0">
                        <a:pos x="66" y="49"/>
                      </a:cxn>
                      <a:cxn ang="0">
                        <a:pos x="80" y="55"/>
                      </a:cxn>
                      <a:cxn ang="0">
                        <a:pos x="116" y="33"/>
                      </a:cxn>
                      <a:cxn ang="0">
                        <a:pos x="130" y="17"/>
                      </a:cxn>
                      <a:cxn ang="0">
                        <a:pos x="138" y="11"/>
                      </a:cxn>
                      <a:cxn ang="0">
                        <a:pos x="106" y="49"/>
                      </a:cxn>
                      <a:cxn ang="0">
                        <a:pos x="84" y="67"/>
                      </a:cxn>
                      <a:cxn ang="0">
                        <a:pos x="66" y="81"/>
                      </a:cxn>
                      <a:cxn ang="0">
                        <a:pos x="48" y="103"/>
                      </a:cxn>
                      <a:cxn ang="0">
                        <a:pos x="26" y="89"/>
                      </a:cxn>
                      <a:cxn ang="0">
                        <a:pos x="20" y="87"/>
                      </a:cxn>
                      <a:cxn ang="0">
                        <a:pos x="22" y="97"/>
                      </a:cxn>
                      <a:cxn ang="0">
                        <a:pos x="0" y="97"/>
                      </a:cxn>
                      <a:cxn ang="0">
                        <a:pos x="10" y="79"/>
                      </a:cxn>
                      <a:cxn ang="0">
                        <a:pos x="26" y="61"/>
                      </a:cxn>
                    </a:cxnLst>
                    <a:rect l="0" t="0" r="r" b="b"/>
                    <a:pathLst>
                      <a:path w="138" h="103">
                        <a:moveTo>
                          <a:pt x="26" y="61"/>
                        </a:moveTo>
                        <a:cubicBezTo>
                          <a:pt x="29" y="53"/>
                          <a:pt x="33" y="51"/>
                          <a:pt x="30" y="43"/>
                        </a:cubicBezTo>
                        <a:cubicBezTo>
                          <a:pt x="33" y="27"/>
                          <a:pt x="37" y="24"/>
                          <a:pt x="50" y="33"/>
                        </a:cubicBezTo>
                        <a:cubicBezTo>
                          <a:pt x="51" y="37"/>
                          <a:pt x="53" y="41"/>
                          <a:pt x="54" y="45"/>
                        </a:cubicBezTo>
                        <a:cubicBezTo>
                          <a:pt x="55" y="49"/>
                          <a:pt x="66" y="49"/>
                          <a:pt x="66" y="49"/>
                        </a:cubicBezTo>
                        <a:cubicBezTo>
                          <a:pt x="75" y="43"/>
                          <a:pt x="77" y="45"/>
                          <a:pt x="80" y="55"/>
                        </a:cubicBezTo>
                        <a:cubicBezTo>
                          <a:pt x="92" y="47"/>
                          <a:pt x="101" y="37"/>
                          <a:pt x="116" y="33"/>
                        </a:cubicBezTo>
                        <a:cubicBezTo>
                          <a:pt x="125" y="19"/>
                          <a:pt x="120" y="24"/>
                          <a:pt x="130" y="17"/>
                        </a:cubicBezTo>
                        <a:cubicBezTo>
                          <a:pt x="134" y="11"/>
                          <a:pt x="134" y="0"/>
                          <a:pt x="138" y="11"/>
                        </a:cubicBezTo>
                        <a:cubicBezTo>
                          <a:pt x="135" y="31"/>
                          <a:pt x="126" y="45"/>
                          <a:pt x="106" y="49"/>
                        </a:cubicBezTo>
                        <a:cubicBezTo>
                          <a:pt x="97" y="55"/>
                          <a:pt x="93" y="61"/>
                          <a:pt x="84" y="67"/>
                        </a:cubicBezTo>
                        <a:cubicBezTo>
                          <a:pt x="80" y="79"/>
                          <a:pt x="79" y="79"/>
                          <a:pt x="66" y="81"/>
                        </a:cubicBezTo>
                        <a:cubicBezTo>
                          <a:pt x="60" y="90"/>
                          <a:pt x="57" y="97"/>
                          <a:pt x="48" y="103"/>
                        </a:cubicBezTo>
                        <a:cubicBezTo>
                          <a:pt x="42" y="94"/>
                          <a:pt x="37" y="93"/>
                          <a:pt x="26" y="89"/>
                        </a:cubicBezTo>
                        <a:cubicBezTo>
                          <a:pt x="24" y="88"/>
                          <a:pt x="20" y="87"/>
                          <a:pt x="20" y="87"/>
                        </a:cubicBezTo>
                        <a:cubicBezTo>
                          <a:pt x="10" y="90"/>
                          <a:pt x="14" y="94"/>
                          <a:pt x="22" y="97"/>
                        </a:cubicBezTo>
                        <a:cubicBezTo>
                          <a:pt x="14" y="103"/>
                          <a:pt x="9" y="100"/>
                          <a:pt x="0" y="97"/>
                        </a:cubicBezTo>
                        <a:cubicBezTo>
                          <a:pt x="2" y="87"/>
                          <a:pt x="1" y="82"/>
                          <a:pt x="10" y="79"/>
                        </a:cubicBezTo>
                        <a:cubicBezTo>
                          <a:pt x="15" y="63"/>
                          <a:pt x="14" y="69"/>
                          <a:pt x="26" y="61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nl-NL"/>
                  </a:p>
                </p:txBody>
              </p:sp>
              <p:sp>
                <p:nvSpPr>
                  <p:cNvPr id="22577" name="Freeform 49"/>
                  <p:cNvSpPr>
                    <a:spLocks/>
                  </p:cNvSpPr>
                  <p:nvPr/>
                </p:nvSpPr>
                <p:spPr bwMode="ltGray">
                  <a:xfrm>
                    <a:off x="1968" y="319"/>
                    <a:ext cx="80" cy="72"/>
                  </a:xfrm>
                  <a:custGeom>
                    <a:avLst/>
                    <a:gdLst/>
                    <a:ahLst/>
                    <a:cxnLst>
                      <a:cxn ang="0">
                        <a:pos x="158" y="24"/>
                      </a:cxn>
                      <a:cxn ang="0">
                        <a:pos x="160" y="6"/>
                      </a:cxn>
                      <a:cxn ang="0">
                        <a:pos x="170" y="0"/>
                      </a:cxn>
                      <a:cxn ang="0">
                        <a:pos x="182" y="24"/>
                      </a:cxn>
                      <a:cxn ang="0">
                        <a:pos x="188" y="42"/>
                      </a:cxn>
                      <a:cxn ang="0">
                        <a:pos x="178" y="58"/>
                      </a:cxn>
                      <a:cxn ang="0">
                        <a:pos x="170" y="76"/>
                      </a:cxn>
                      <a:cxn ang="0">
                        <a:pos x="162" y="126"/>
                      </a:cxn>
                      <a:cxn ang="0">
                        <a:pos x="144" y="136"/>
                      </a:cxn>
                      <a:cxn ang="0">
                        <a:pos x="120" y="138"/>
                      </a:cxn>
                      <a:cxn ang="0">
                        <a:pos x="112" y="124"/>
                      </a:cxn>
                      <a:cxn ang="0">
                        <a:pos x="102" y="146"/>
                      </a:cxn>
                      <a:cxn ang="0">
                        <a:pos x="90" y="150"/>
                      </a:cxn>
                      <a:cxn ang="0">
                        <a:pos x="80" y="132"/>
                      </a:cxn>
                      <a:cxn ang="0">
                        <a:pos x="58" y="144"/>
                      </a:cxn>
                      <a:cxn ang="0">
                        <a:pos x="76" y="142"/>
                      </a:cxn>
                      <a:cxn ang="0">
                        <a:pos x="78" y="160"/>
                      </a:cxn>
                      <a:cxn ang="0">
                        <a:pos x="58" y="166"/>
                      </a:cxn>
                      <a:cxn ang="0">
                        <a:pos x="34" y="166"/>
                      </a:cxn>
                      <a:cxn ang="0">
                        <a:pos x="36" y="154"/>
                      </a:cxn>
                      <a:cxn ang="0">
                        <a:pos x="46" y="144"/>
                      </a:cxn>
                      <a:cxn ang="0">
                        <a:pos x="34" y="148"/>
                      </a:cxn>
                      <a:cxn ang="0">
                        <a:pos x="26" y="166"/>
                      </a:cxn>
                      <a:cxn ang="0">
                        <a:pos x="30" y="190"/>
                      </a:cxn>
                      <a:cxn ang="0">
                        <a:pos x="14" y="200"/>
                      </a:cxn>
                      <a:cxn ang="0">
                        <a:pos x="0" y="214"/>
                      </a:cxn>
                      <a:cxn ang="0">
                        <a:pos x="8" y="188"/>
                      </a:cxn>
                      <a:cxn ang="0">
                        <a:pos x="0" y="164"/>
                      </a:cxn>
                      <a:cxn ang="0">
                        <a:pos x="14" y="152"/>
                      </a:cxn>
                      <a:cxn ang="0">
                        <a:pos x="32" y="134"/>
                      </a:cxn>
                      <a:cxn ang="0">
                        <a:pos x="44" y="118"/>
                      </a:cxn>
                      <a:cxn ang="0">
                        <a:pos x="72" y="116"/>
                      </a:cxn>
                      <a:cxn ang="0">
                        <a:pos x="84" y="112"/>
                      </a:cxn>
                      <a:cxn ang="0">
                        <a:pos x="114" y="78"/>
                      </a:cxn>
                      <a:cxn ang="0">
                        <a:pos x="120" y="92"/>
                      </a:cxn>
                      <a:cxn ang="0">
                        <a:pos x="132" y="76"/>
                      </a:cxn>
                      <a:cxn ang="0">
                        <a:pos x="150" y="54"/>
                      </a:cxn>
                      <a:cxn ang="0">
                        <a:pos x="154" y="42"/>
                      </a:cxn>
                      <a:cxn ang="0">
                        <a:pos x="148" y="38"/>
                      </a:cxn>
                      <a:cxn ang="0">
                        <a:pos x="152" y="32"/>
                      </a:cxn>
                      <a:cxn ang="0">
                        <a:pos x="158" y="24"/>
                      </a:cxn>
                    </a:cxnLst>
                    <a:rect l="0" t="0" r="r" b="b"/>
                    <a:pathLst>
                      <a:path w="188" h="214">
                        <a:moveTo>
                          <a:pt x="158" y="24"/>
                        </a:moveTo>
                        <a:cubicBezTo>
                          <a:pt x="156" y="18"/>
                          <a:pt x="160" y="6"/>
                          <a:pt x="160" y="6"/>
                        </a:cubicBezTo>
                        <a:cubicBezTo>
                          <a:pt x="167" y="16"/>
                          <a:pt x="167" y="8"/>
                          <a:pt x="170" y="0"/>
                        </a:cubicBezTo>
                        <a:cubicBezTo>
                          <a:pt x="181" y="4"/>
                          <a:pt x="179" y="14"/>
                          <a:pt x="182" y="24"/>
                        </a:cubicBezTo>
                        <a:cubicBezTo>
                          <a:pt x="184" y="30"/>
                          <a:pt x="188" y="42"/>
                          <a:pt x="188" y="42"/>
                        </a:cubicBezTo>
                        <a:cubicBezTo>
                          <a:pt x="183" y="56"/>
                          <a:pt x="188" y="52"/>
                          <a:pt x="178" y="58"/>
                        </a:cubicBezTo>
                        <a:cubicBezTo>
                          <a:pt x="174" y="63"/>
                          <a:pt x="170" y="76"/>
                          <a:pt x="170" y="76"/>
                        </a:cubicBezTo>
                        <a:cubicBezTo>
                          <a:pt x="169" y="100"/>
                          <a:pt x="173" y="110"/>
                          <a:pt x="162" y="126"/>
                        </a:cubicBezTo>
                        <a:cubicBezTo>
                          <a:pt x="150" y="118"/>
                          <a:pt x="155" y="132"/>
                          <a:pt x="144" y="136"/>
                        </a:cubicBezTo>
                        <a:cubicBezTo>
                          <a:pt x="135" y="134"/>
                          <a:pt x="129" y="135"/>
                          <a:pt x="120" y="138"/>
                        </a:cubicBezTo>
                        <a:cubicBezTo>
                          <a:pt x="114" y="129"/>
                          <a:pt x="122" y="127"/>
                          <a:pt x="112" y="124"/>
                        </a:cubicBezTo>
                        <a:cubicBezTo>
                          <a:pt x="108" y="130"/>
                          <a:pt x="108" y="142"/>
                          <a:pt x="102" y="146"/>
                        </a:cubicBezTo>
                        <a:cubicBezTo>
                          <a:pt x="98" y="148"/>
                          <a:pt x="90" y="150"/>
                          <a:pt x="90" y="150"/>
                        </a:cubicBezTo>
                        <a:cubicBezTo>
                          <a:pt x="87" y="141"/>
                          <a:pt x="89" y="135"/>
                          <a:pt x="80" y="132"/>
                        </a:cubicBezTo>
                        <a:cubicBezTo>
                          <a:pt x="68" y="134"/>
                          <a:pt x="65" y="134"/>
                          <a:pt x="58" y="144"/>
                        </a:cubicBezTo>
                        <a:cubicBezTo>
                          <a:pt x="66" y="150"/>
                          <a:pt x="68" y="147"/>
                          <a:pt x="76" y="142"/>
                        </a:cubicBezTo>
                        <a:cubicBezTo>
                          <a:pt x="81" y="146"/>
                          <a:pt x="85" y="155"/>
                          <a:pt x="78" y="160"/>
                        </a:cubicBezTo>
                        <a:cubicBezTo>
                          <a:pt x="75" y="162"/>
                          <a:pt x="62" y="165"/>
                          <a:pt x="58" y="166"/>
                        </a:cubicBezTo>
                        <a:cubicBezTo>
                          <a:pt x="48" y="173"/>
                          <a:pt x="44" y="173"/>
                          <a:pt x="34" y="166"/>
                        </a:cubicBezTo>
                        <a:cubicBezTo>
                          <a:pt x="35" y="162"/>
                          <a:pt x="34" y="158"/>
                          <a:pt x="36" y="154"/>
                        </a:cubicBezTo>
                        <a:cubicBezTo>
                          <a:pt x="38" y="150"/>
                          <a:pt x="55" y="146"/>
                          <a:pt x="46" y="144"/>
                        </a:cubicBezTo>
                        <a:cubicBezTo>
                          <a:pt x="42" y="143"/>
                          <a:pt x="34" y="148"/>
                          <a:pt x="34" y="148"/>
                        </a:cubicBezTo>
                        <a:cubicBezTo>
                          <a:pt x="32" y="155"/>
                          <a:pt x="28" y="159"/>
                          <a:pt x="26" y="166"/>
                        </a:cubicBezTo>
                        <a:cubicBezTo>
                          <a:pt x="36" y="182"/>
                          <a:pt x="36" y="173"/>
                          <a:pt x="30" y="190"/>
                        </a:cubicBezTo>
                        <a:cubicBezTo>
                          <a:pt x="28" y="196"/>
                          <a:pt x="14" y="200"/>
                          <a:pt x="14" y="200"/>
                        </a:cubicBezTo>
                        <a:cubicBezTo>
                          <a:pt x="5" y="214"/>
                          <a:pt x="11" y="210"/>
                          <a:pt x="0" y="214"/>
                        </a:cubicBezTo>
                        <a:cubicBezTo>
                          <a:pt x="2" y="202"/>
                          <a:pt x="5" y="198"/>
                          <a:pt x="8" y="188"/>
                        </a:cubicBezTo>
                        <a:cubicBezTo>
                          <a:pt x="6" y="178"/>
                          <a:pt x="3" y="173"/>
                          <a:pt x="0" y="164"/>
                        </a:cubicBezTo>
                        <a:cubicBezTo>
                          <a:pt x="3" y="156"/>
                          <a:pt x="7" y="157"/>
                          <a:pt x="14" y="152"/>
                        </a:cubicBezTo>
                        <a:cubicBezTo>
                          <a:pt x="18" y="141"/>
                          <a:pt x="23" y="140"/>
                          <a:pt x="32" y="134"/>
                        </a:cubicBezTo>
                        <a:cubicBezTo>
                          <a:pt x="37" y="127"/>
                          <a:pt x="37" y="123"/>
                          <a:pt x="44" y="118"/>
                        </a:cubicBezTo>
                        <a:cubicBezTo>
                          <a:pt x="64" y="121"/>
                          <a:pt x="55" y="122"/>
                          <a:pt x="72" y="116"/>
                        </a:cubicBezTo>
                        <a:cubicBezTo>
                          <a:pt x="76" y="115"/>
                          <a:pt x="84" y="112"/>
                          <a:pt x="84" y="112"/>
                        </a:cubicBezTo>
                        <a:cubicBezTo>
                          <a:pt x="105" y="119"/>
                          <a:pt x="97" y="84"/>
                          <a:pt x="114" y="78"/>
                        </a:cubicBezTo>
                        <a:cubicBezTo>
                          <a:pt x="117" y="87"/>
                          <a:pt x="110" y="89"/>
                          <a:pt x="120" y="92"/>
                        </a:cubicBezTo>
                        <a:cubicBezTo>
                          <a:pt x="125" y="85"/>
                          <a:pt x="125" y="81"/>
                          <a:pt x="132" y="76"/>
                        </a:cubicBezTo>
                        <a:cubicBezTo>
                          <a:pt x="138" y="68"/>
                          <a:pt x="146" y="65"/>
                          <a:pt x="150" y="54"/>
                        </a:cubicBezTo>
                        <a:cubicBezTo>
                          <a:pt x="151" y="50"/>
                          <a:pt x="154" y="42"/>
                          <a:pt x="154" y="42"/>
                        </a:cubicBezTo>
                        <a:cubicBezTo>
                          <a:pt x="152" y="41"/>
                          <a:pt x="148" y="40"/>
                          <a:pt x="148" y="38"/>
                        </a:cubicBezTo>
                        <a:cubicBezTo>
                          <a:pt x="148" y="36"/>
                          <a:pt x="161" y="33"/>
                          <a:pt x="152" y="32"/>
                        </a:cubicBezTo>
                        <a:lnTo>
                          <a:pt x="158" y="24"/>
                        </a:ln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nl-NL"/>
                  </a:p>
                </p:txBody>
              </p:sp>
              <p:sp>
                <p:nvSpPr>
                  <p:cNvPr id="22578" name="Freeform 50"/>
                  <p:cNvSpPr>
                    <a:spLocks/>
                  </p:cNvSpPr>
                  <p:nvPr/>
                </p:nvSpPr>
                <p:spPr bwMode="ltGray">
                  <a:xfrm>
                    <a:off x="2021" y="340"/>
                    <a:ext cx="6" cy="4"/>
                  </a:xfrm>
                  <a:custGeom>
                    <a:avLst/>
                    <a:gdLst/>
                    <a:ahLst/>
                    <a:cxnLst>
                      <a:cxn ang="0">
                        <a:pos x="0" y="9"/>
                      </a:cxn>
                      <a:cxn ang="0">
                        <a:pos x="4" y="13"/>
                      </a:cxn>
                      <a:cxn ang="0">
                        <a:pos x="0" y="9"/>
                      </a:cxn>
                    </a:cxnLst>
                    <a:rect l="0" t="0" r="r" b="b"/>
                    <a:pathLst>
                      <a:path w="13" h="13">
                        <a:moveTo>
                          <a:pt x="0" y="9"/>
                        </a:moveTo>
                        <a:cubicBezTo>
                          <a:pt x="6" y="0"/>
                          <a:pt x="13" y="7"/>
                          <a:pt x="4" y="13"/>
                        </a:cubicBezTo>
                        <a:cubicBezTo>
                          <a:pt x="0" y="6"/>
                          <a:pt x="0" y="5"/>
                          <a:pt x="0" y="9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nl-NL"/>
                  </a:p>
                </p:txBody>
              </p:sp>
              <p:sp>
                <p:nvSpPr>
                  <p:cNvPr id="22579" name="Freeform 51"/>
                  <p:cNvSpPr>
                    <a:spLocks/>
                  </p:cNvSpPr>
                  <p:nvPr/>
                </p:nvSpPr>
                <p:spPr bwMode="ltGray">
                  <a:xfrm>
                    <a:off x="1573" y="389"/>
                    <a:ext cx="347" cy="189"/>
                  </a:xfrm>
                  <a:custGeom>
                    <a:avLst/>
                    <a:gdLst/>
                    <a:ahLst/>
                    <a:cxnLst>
                      <a:cxn ang="0">
                        <a:pos x="812" y="26"/>
                      </a:cxn>
                      <a:cxn ang="0">
                        <a:pos x="778" y="78"/>
                      </a:cxn>
                      <a:cxn ang="0">
                        <a:pos x="748" y="122"/>
                      </a:cxn>
                      <a:cxn ang="0">
                        <a:pos x="722" y="142"/>
                      </a:cxn>
                      <a:cxn ang="0">
                        <a:pos x="634" y="180"/>
                      </a:cxn>
                      <a:cxn ang="0">
                        <a:pos x="632" y="210"/>
                      </a:cxn>
                      <a:cxn ang="0">
                        <a:pos x="604" y="230"/>
                      </a:cxn>
                      <a:cxn ang="0">
                        <a:pos x="620" y="178"/>
                      </a:cxn>
                      <a:cxn ang="0">
                        <a:pos x="576" y="188"/>
                      </a:cxn>
                      <a:cxn ang="0">
                        <a:pos x="556" y="218"/>
                      </a:cxn>
                      <a:cxn ang="0">
                        <a:pos x="596" y="280"/>
                      </a:cxn>
                      <a:cxn ang="0">
                        <a:pos x="594" y="368"/>
                      </a:cxn>
                      <a:cxn ang="0">
                        <a:pos x="542" y="406"/>
                      </a:cxn>
                      <a:cxn ang="0">
                        <a:pos x="522" y="386"/>
                      </a:cxn>
                      <a:cxn ang="0">
                        <a:pos x="482" y="348"/>
                      </a:cxn>
                      <a:cxn ang="0">
                        <a:pos x="462" y="348"/>
                      </a:cxn>
                      <a:cxn ang="0">
                        <a:pos x="450" y="394"/>
                      </a:cxn>
                      <a:cxn ang="0">
                        <a:pos x="500" y="464"/>
                      </a:cxn>
                      <a:cxn ang="0">
                        <a:pos x="510" y="524"/>
                      </a:cxn>
                      <a:cxn ang="0">
                        <a:pos x="526" y="560"/>
                      </a:cxn>
                      <a:cxn ang="0">
                        <a:pos x="492" y="544"/>
                      </a:cxn>
                      <a:cxn ang="0">
                        <a:pos x="470" y="518"/>
                      </a:cxn>
                      <a:cxn ang="0">
                        <a:pos x="422" y="424"/>
                      </a:cxn>
                      <a:cxn ang="0">
                        <a:pos x="426" y="310"/>
                      </a:cxn>
                      <a:cxn ang="0">
                        <a:pos x="422" y="268"/>
                      </a:cxn>
                      <a:cxn ang="0">
                        <a:pos x="412" y="276"/>
                      </a:cxn>
                      <a:cxn ang="0">
                        <a:pos x="386" y="266"/>
                      </a:cxn>
                      <a:cxn ang="0">
                        <a:pos x="360" y="170"/>
                      </a:cxn>
                      <a:cxn ang="0">
                        <a:pos x="330" y="166"/>
                      </a:cxn>
                      <a:cxn ang="0">
                        <a:pos x="288" y="172"/>
                      </a:cxn>
                      <a:cxn ang="0">
                        <a:pos x="242" y="232"/>
                      </a:cxn>
                      <a:cxn ang="0">
                        <a:pos x="196" y="268"/>
                      </a:cxn>
                      <a:cxn ang="0">
                        <a:pos x="184" y="274"/>
                      </a:cxn>
                      <a:cxn ang="0">
                        <a:pos x="160" y="328"/>
                      </a:cxn>
                      <a:cxn ang="0">
                        <a:pos x="152" y="354"/>
                      </a:cxn>
                      <a:cxn ang="0">
                        <a:pos x="128" y="404"/>
                      </a:cxn>
                      <a:cxn ang="0">
                        <a:pos x="94" y="392"/>
                      </a:cxn>
                      <a:cxn ang="0">
                        <a:pos x="66" y="258"/>
                      </a:cxn>
                      <a:cxn ang="0">
                        <a:pos x="72" y="156"/>
                      </a:cxn>
                      <a:cxn ang="0">
                        <a:pos x="44" y="180"/>
                      </a:cxn>
                      <a:cxn ang="0">
                        <a:pos x="20" y="150"/>
                      </a:cxn>
                      <a:cxn ang="0">
                        <a:pos x="24" y="138"/>
                      </a:cxn>
                      <a:cxn ang="0">
                        <a:pos x="0" y="92"/>
                      </a:cxn>
                      <a:cxn ang="0">
                        <a:pos x="798" y="6"/>
                      </a:cxn>
                    </a:cxnLst>
                    <a:rect l="0" t="0" r="r" b="b"/>
                    <a:pathLst>
                      <a:path w="812" h="564">
                        <a:moveTo>
                          <a:pt x="798" y="6"/>
                        </a:moveTo>
                        <a:cubicBezTo>
                          <a:pt x="801" y="15"/>
                          <a:pt x="809" y="16"/>
                          <a:pt x="812" y="26"/>
                        </a:cubicBezTo>
                        <a:cubicBezTo>
                          <a:pt x="809" y="36"/>
                          <a:pt x="801" y="41"/>
                          <a:pt x="796" y="50"/>
                        </a:cubicBezTo>
                        <a:cubicBezTo>
                          <a:pt x="791" y="61"/>
                          <a:pt x="788" y="71"/>
                          <a:pt x="778" y="78"/>
                        </a:cubicBezTo>
                        <a:cubicBezTo>
                          <a:pt x="773" y="85"/>
                          <a:pt x="771" y="88"/>
                          <a:pt x="774" y="96"/>
                        </a:cubicBezTo>
                        <a:cubicBezTo>
                          <a:pt x="767" y="107"/>
                          <a:pt x="758" y="114"/>
                          <a:pt x="748" y="122"/>
                        </a:cubicBezTo>
                        <a:cubicBezTo>
                          <a:pt x="744" y="125"/>
                          <a:pt x="736" y="130"/>
                          <a:pt x="736" y="130"/>
                        </a:cubicBezTo>
                        <a:cubicBezTo>
                          <a:pt x="740" y="141"/>
                          <a:pt x="731" y="140"/>
                          <a:pt x="722" y="142"/>
                        </a:cubicBezTo>
                        <a:cubicBezTo>
                          <a:pt x="716" y="148"/>
                          <a:pt x="712" y="151"/>
                          <a:pt x="704" y="154"/>
                        </a:cubicBezTo>
                        <a:cubicBezTo>
                          <a:pt x="686" y="150"/>
                          <a:pt x="650" y="169"/>
                          <a:pt x="634" y="180"/>
                        </a:cubicBezTo>
                        <a:cubicBezTo>
                          <a:pt x="636" y="189"/>
                          <a:pt x="631" y="193"/>
                          <a:pt x="640" y="196"/>
                        </a:cubicBezTo>
                        <a:cubicBezTo>
                          <a:pt x="643" y="205"/>
                          <a:pt x="640" y="207"/>
                          <a:pt x="632" y="210"/>
                        </a:cubicBezTo>
                        <a:cubicBezTo>
                          <a:pt x="626" y="219"/>
                          <a:pt x="623" y="226"/>
                          <a:pt x="614" y="232"/>
                        </a:cubicBezTo>
                        <a:cubicBezTo>
                          <a:pt x="611" y="231"/>
                          <a:pt x="606" y="233"/>
                          <a:pt x="604" y="230"/>
                        </a:cubicBezTo>
                        <a:cubicBezTo>
                          <a:pt x="599" y="220"/>
                          <a:pt x="610" y="199"/>
                          <a:pt x="620" y="196"/>
                        </a:cubicBezTo>
                        <a:cubicBezTo>
                          <a:pt x="623" y="187"/>
                          <a:pt x="617" y="187"/>
                          <a:pt x="620" y="178"/>
                        </a:cubicBezTo>
                        <a:cubicBezTo>
                          <a:pt x="617" y="164"/>
                          <a:pt x="609" y="168"/>
                          <a:pt x="598" y="172"/>
                        </a:cubicBezTo>
                        <a:cubicBezTo>
                          <a:pt x="592" y="180"/>
                          <a:pt x="585" y="185"/>
                          <a:pt x="576" y="188"/>
                        </a:cubicBezTo>
                        <a:cubicBezTo>
                          <a:pt x="572" y="194"/>
                          <a:pt x="568" y="200"/>
                          <a:pt x="564" y="206"/>
                        </a:cubicBezTo>
                        <a:cubicBezTo>
                          <a:pt x="561" y="210"/>
                          <a:pt x="556" y="218"/>
                          <a:pt x="556" y="218"/>
                        </a:cubicBezTo>
                        <a:cubicBezTo>
                          <a:pt x="558" y="234"/>
                          <a:pt x="559" y="243"/>
                          <a:pt x="572" y="252"/>
                        </a:cubicBezTo>
                        <a:cubicBezTo>
                          <a:pt x="579" y="262"/>
                          <a:pt x="586" y="273"/>
                          <a:pt x="596" y="280"/>
                        </a:cubicBezTo>
                        <a:cubicBezTo>
                          <a:pt x="598" y="286"/>
                          <a:pt x="602" y="298"/>
                          <a:pt x="602" y="298"/>
                        </a:cubicBezTo>
                        <a:cubicBezTo>
                          <a:pt x="601" y="308"/>
                          <a:pt x="599" y="361"/>
                          <a:pt x="594" y="368"/>
                        </a:cubicBezTo>
                        <a:cubicBezTo>
                          <a:pt x="590" y="374"/>
                          <a:pt x="576" y="378"/>
                          <a:pt x="570" y="382"/>
                        </a:cubicBezTo>
                        <a:cubicBezTo>
                          <a:pt x="563" y="393"/>
                          <a:pt x="550" y="396"/>
                          <a:pt x="542" y="406"/>
                        </a:cubicBezTo>
                        <a:cubicBezTo>
                          <a:pt x="536" y="413"/>
                          <a:pt x="539" y="417"/>
                          <a:pt x="530" y="420"/>
                        </a:cubicBezTo>
                        <a:cubicBezTo>
                          <a:pt x="526" y="408"/>
                          <a:pt x="538" y="391"/>
                          <a:pt x="522" y="386"/>
                        </a:cubicBezTo>
                        <a:cubicBezTo>
                          <a:pt x="516" y="377"/>
                          <a:pt x="510" y="364"/>
                          <a:pt x="502" y="356"/>
                        </a:cubicBezTo>
                        <a:cubicBezTo>
                          <a:pt x="497" y="341"/>
                          <a:pt x="505" y="360"/>
                          <a:pt x="482" y="348"/>
                        </a:cubicBezTo>
                        <a:cubicBezTo>
                          <a:pt x="478" y="346"/>
                          <a:pt x="478" y="339"/>
                          <a:pt x="474" y="336"/>
                        </a:cubicBezTo>
                        <a:cubicBezTo>
                          <a:pt x="470" y="323"/>
                          <a:pt x="466" y="342"/>
                          <a:pt x="462" y="348"/>
                        </a:cubicBezTo>
                        <a:cubicBezTo>
                          <a:pt x="460" y="358"/>
                          <a:pt x="456" y="363"/>
                          <a:pt x="454" y="374"/>
                        </a:cubicBezTo>
                        <a:cubicBezTo>
                          <a:pt x="457" y="383"/>
                          <a:pt x="455" y="387"/>
                          <a:pt x="450" y="394"/>
                        </a:cubicBezTo>
                        <a:cubicBezTo>
                          <a:pt x="454" y="399"/>
                          <a:pt x="464" y="411"/>
                          <a:pt x="466" y="418"/>
                        </a:cubicBezTo>
                        <a:cubicBezTo>
                          <a:pt x="474" y="443"/>
                          <a:pt x="472" y="458"/>
                          <a:pt x="500" y="464"/>
                        </a:cubicBezTo>
                        <a:cubicBezTo>
                          <a:pt x="507" y="469"/>
                          <a:pt x="510" y="474"/>
                          <a:pt x="516" y="480"/>
                        </a:cubicBezTo>
                        <a:cubicBezTo>
                          <a:pt x="511" y="494"/>
                          <a:pt x="513" y="509"/>
                          <a:pt x="510" y="524"/>
                        </a:cubicBezTo>
                        <a:cubicBezTo>
                          <a:pt x="512" y="537"/>
                          <a:pt x="511" y="541"/>
                          <a:pt x="522" y="548"/>
                        </a:cubicBezTo>
                        <a:cubicBezTo>
                          <a:pt x="523" y="552"/>
                          <a:pt x="525" y="556"/>
                          <a:pt x="526" y="560"/>
                        </a:cubicBezTo>
                        <a:cubicBezTo>
                          <a:pt x="527" y="564"/>
                          <a:pt x="514" y="556"/>
                          <a:pt x="514" y="556"/>
                        </a:cubicBezTo>
                        <a:cubicBezTo>
                          <a:pt x="502" y="564"/>
                          <a:pt x="501" y="551"/>
                          <a:pt x="492" y="544"/>
                        </a:cubicBezTo>
                        <a:cubicBezTo>
                          <a:pt x="488" y="541"/>
                          <a:pt x="480" y="536"/>
                          <a:pt x="480" y="536"/>
                        </a:cubicBezTo>
                        <a:cubicBezTo>
                          <a:pt x="471" y="522"/>
                          <a:pt x="474" y="529"/>
                          <a:pt x="470" y="518"/>
                        </a:cubicBezTo>
                        <a:cubicBezTo>
                          <a:pt x="467" y="491"/>
                          <a:pt x="461" y="446"/>
                          <a:pt x="436" y="430"/>
                        </a:cubicBezTo>
                        <a:cubicBezTo>
                          <a:pt x="428" y="433"/>
                          <a:pt x="425" y="433"/>
                          <a:pt x="422" y="424"/>
                        </a:cubicBezTo>
                        <a:cubicBezTo>
                          <a:pt x="427" y="404"/>
                          <a:pt x="432" y="383"/>
                          <a:pt x="438" y="364"/>
                        </a:cubicBezTo>
                        <a:cubicBezTo>
                          <a:pt x="436" y="343"/>
                          <a:pt x="431" y="330"/>
                          <a:pt x="426" y="310"/>
                        </a:cubicBezTo>
                        <a:cubicBezTo>
                          <a:pt x="429" y="302"/>
                          <a:pt x="425" y="300"/>
                          <a:pt x="422" y="292"/>
                        </a:cubicBezTo>
                        <a:cubicBezTo>
                          <a:pt x="424" y="282"/>
                          <a:pt x="428" y="277"/>
                          <a:pt x="422" y="268"/>
                        </a:cubicBezTo>
                        <a:cubicBezTo>
                          <a:pt x="420" y="269"/>
                          <a:pt x="418" y="269"/>
                          <a:pt x="416" y="270"/>
                        </a:cubicBezTo>
                        <a:cubicBezTo>
                          <a:pt x="414" y="272"/>
                          <a:pt x="414" y="275"/>
                          <a:pt x="412" y="276"/>
                        </a:cubicBezTo>
                        <a:cubicBezTo>
                          <a:pt x="408" y="278"/>
                          <a:pt x="400" y="280"/>
                          <a:pt x="400" y="280"/>
                        </a:cubicBezTo>
                        <a:cubicBezTo>
                          <a:pt x="394" y="274"/>
                          <a:pt x="389" y="274"/>
                          <a:pt x="386" y="266"/>
                        </a:cubicBezTo>
                        <a:cubicBezTo>
                          <a:pt x="391" y="251"/>
                          <a:pt x="379" y="206"/>
                          <a:pt x="364" y="196"/>
                        </a:cubicBezTo>
                        <a:cubicBezTo>
                          <a:pt x="357" y="186"/>
                          <a:pt x="358" y="182"/>
                          <a:pt x="360" y="170"/>
                        </a:cubicBezTo>
                        <a:cubicBezTo>
                          <a:pt x="358" y="160"/>
                          <a:pt x="356" y="147"/>
                          <a:pt x="346" y="144"/>
                        </a:cubicBezTo>
                        <a:cubicBezTo>
                          <a:pt x="343" y="154"/>
                          <a:pt x="338" y="160"/>
                          <a:pt x="330" y="166"/>
                        </a:cubicBezTo>
                        <a:cubicBezTo>
                          <a:pt x="323" y="164"/>
                          <a:pt x="308" y="160"/>
                          <a:pt x="308" y="160"/>
                        </a:cubicBezTo>
                        <a:cubicBezTo>
                          <a:pt x="296" y="162"/>
                          <a:pt x="297" y="166"/>
                          <a:pt x="288" y="172"/>
                        </a:cubicBezTo>
                        <a:cubicBezTo>
                          <a:pt x="284" y="185"/>
                          <a:pt x="282" y="191"/>
                          <a:pt x="268" y="196"/>
                        </a:cubicBezTo>
                        <a:cubicBezTo>
                          <a:pt x="264" y="200"/>
                          <a:pt x="243" y="231"/>
                          <a:pt x="242" y="232"/>
                        </a:cubicBezTo>
                        <a:cubicBezTo>
                          <a:pt x="231" y="239"/>
                          <a:pt x="215" y="247"/>
                          <a:pt x="206" y="256"/>
                        </a:cubicBezTo>
                        <a:cubicBezTo>
                          <a:pt x="202" y="260"/>
                          <a:pt x="200" y="265"/>
                          <a:pt x="196" y="268"/>
                        </a:cubicBezTo>
                        <a:cubicBezTo>
                          <a:pt x="194" y="269"/>
                          <a:pt x="192" y="269"/>
                          <a:pt x="190" y="270"/>
                        </a:cubicBezTo>
                        <a:cubicBezTo>
                          <a:pt x="188" y="271"/>
                          <a:pt x="186" y="272"/>
                          <a:pt x="184" y="274"/>
                        </a:cubicBezTo>
                        <a:cubicBezTo>
                          <a:pt x="180" y="278"/>
                          <a:pt x="172" y="286"/>
                          <a:pt x="172" y="286"/>
                        </a:cubicBezTo>
                        <a:cubicBezTo>
                          <a:pt x="167" y="300"/>
                          <a:pt x="165" y="314"/>
                          <a:pt x="160" y="328"/>
                        </a:cubicBezTo>
                        <a:cubicBezTo>
                          <a:pt x="158" y="335"/>
                          <a:pt x="156" y="341"/>
                          <a:pt x="154" y="348"/>
                        </a:cubicBezTo>
                        <a:cubicBezTo>
                          <a:pt x="153" y="350"/>
                          <a:pt x="152" y="354"/>
                          <a:pt x="152" y="354"/>
                        </a:cubicBezTo>
                        <a:cubicBezTo>
                          <a:pt x="152" y="359"/>
                          <a:pt x="156" y="384"/>
                          <a:pt x="146" y="392"/>
                        </a:cubicBezTo>
                        <a:cubicBezTo>
                          <a:pt x="141" y="397"/>
                          <a:pt x="128" y="404"/>
                          <a:pt x="128" y="404"/>
                        </a:cubicBezTo>
                        <a:cubicBezTo>
                          <a:pt x="125" y="412"/>
                          <a:pt x="122" y="421"/>
                          <a:pt x="114" y="424"/>
                        </a:cubicBezTo>
                        <a:cubicBezTo>
                          <a:pt x="100" y="419"/>
                          <a:pt x="97" y="405"/>
                          <a:pt x="94" y="392"/>
                        </a:cubicBezTo>
                        <a:cubicBezTo>
                          <a:pt x="86" y="362"/>
                          <a:pt x="82" y="332"/>
                          <a:pt x="72" y="302"/>
                        </a:cubicBezTo>
                        <a:cubicBezTo>
                          <a:pt x="71" y="281"/>
                          <a:pt x="70" y="275"/>
                          <a:pt x="66" y="258"/>
                        </a:cubicBezTo>
                        <a:cubicBezTo>
                          <a:pt x="66" y="251"/>
                          <a:pt x="68" y="219"/>
                          <a:pt x="64" y="208"/>
                        </a:cubicBezTo>
                        <a:cubicBezTo>
                          <a:pt x="70" y="191"/>
                          <a:pt x="66" y="173"/>
                          <a:pt x="72" y="156"/>
                        </a:cubicBezTo>
                        <a:cubicBezTo>
                          <a:pt x="66" y="139"/>
                          <a:pt x="60" y="168"/>
                          <a:pt x="56" y="172"/>
                        </a:cubicBezTo>
                        <a:cubicBezTo>
                          <a:pt x="53" y="175"/>
                          <a:pt x="44" y="180"/>
                          <a:pt x="44" y="180"/>
                        </a:cubicBezTo>
                        <a:cubicBezTo>
                          <a:pt x="35" y="177"/>
                          <a:pt x="28" y="173"/>
                          <a:pt x="24" y="162"/>
                        </a:cubicBezTo>
                        <a:cubicBezTo>
                          <a:pt x="23" y="158"/>
                          <a:pt x="20" y="150"/>
                          <a:pt x="20" y="150"/>
                        </a:cubicBezTo>
                        <a:cubicBezTo>
                          <a:pt x="30" y="148"/>
                          <a:pt x="30" y="143"/>
                          <a:pt x="38" y="138"/>
                        </a:cubicBezTo>
                        <a:cubicBezTo>
                          <a:pt x="35" y="128"/>
                          <a:pt x="31" y="133"/>
                          <a:pt x="24" y="138"/>
                        </a:cubicBezTo>
                        <a:cubicBezTo>
                          <a:pt x="15" y="135"/>
                          <a:pt x="15" y="132"/>
                          <a:pt x="18" y="124"/>
                        </a:cubicBezTo>
                        <a:cubicBezTo>
                          <a:pt x="11" y="114"/>
                          <a:pt x="9" y="101"/>
                          <a:pt x="0" y="92"/>
                        </a:cubicBezTo>
                        <a:lnTo>
                          <a:pt x="76" y="0"/>
                        </a:lnTo>
                        <a:lnTo>
                          <a:pt x="798" y="6"/>
                        </a:ln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nl-NL"/>
                  </a:p>
                </p:txBody>
              </p:sp>
              <p:sp>
                <p:nvSpPr>
                  <p:cNvPr id="22580" name="Freeform 52"/>
                  <p:cNvSpPr>
                    <a:spLocks/>
                  </p:cNvSpPr>
                  <p:nvPr/>
                </p:nvSpPr>
                <p:spPr bwMode="ltGray">
                  <a:xfrm>
                    <a:off x="1634" y="519"/>
                    <a:ext cx="19" cy="29"/>
                  </a:xfrm>
                  <a:custGeom>
                    <a:avLst/>
                    <a:gdLst/>
                    <a:ahLst/>
                    <a:cxnLst>
                      <a:cxn ang="0">
                        <a:pos x="7" y="11"/>
                      </a:cxn>
                      <a:cxn ang="0">
                        <a:pos x="17" y="3"/>
                      </a:cxn>
                      <a:cxn ang="0">
                        <a:pos x="37" y="33"/>
                      </a:cxn>
                      <a:cxn ang="0">
                        <a:pos x="19" y="85"/>
                      </a:cxn>
                      <a:cxn ang="0">
                        <a:pos x="1" y="69"/>
                      </a:cxn>
                      <a:cxn ang="0">
                        <a:pos x="7" y="11"/>
                      </a:cxn>
                    </a:cxnLst>
                    <a:rect l="0" t="0" r="r" b="b"/>
                    <a:pathLst>
                      <a:path w="43" h="85">
                        <a:moveTo>
                          <a:pt x="7" y="11"/>
                        </a:moveTo>
                        <a:cubicBezTo>
                          <a:pt x="4" y="2"/>
                          <a:pt x="9" y="0"/>
                          <a:pt x="17" y="3"/>
                        </a:cubicBezTo>
                        <a:cubicBezTo>
                          <a:pt x="24" y="13"/>
                          <a:pt x="28" y="24"/>
                          <a:pt x="37" y="33"/>
                        </a:cubicBezTo>
                        <a:cubicBezTo>
                          <a:pt x="43" y="52"/>
                          <a:pt x="40" y="78"/>
                          <a:pt x="19" y="85"/>
                        </a:cubicBezTo>
                        <a:cubicBezTo>
                          <a:pt x="6" y="81"/>
                          <a:pt x="5" y="81"/>
                          <a:pt x="1" y="69"/>
                        </a:cubicBezTo>
                        <a:cubicBezTo>
                          <a:pt x="2" y="66"/>
                          <a:pt x="0" y="4"/>
                          <a:pt x="7" y="11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nl-NL"/>
                  </a:p>
                </p:txBody>
              </p:sp>
              <p:sp>
                <p:nvSpPr>
                  <p:cNvPr id="22581" name="Freeform 53"/>
                  <p:cNvSpPr>
                    <a:spLocks/>
                  </p:cNvSpPr>
                  <p:nvPr/>
                </p:nvSpPr>
                <p:spPr bwMode="ltGray">
                  <a:xfrm>
                    <a:off x="1900" y="421"/>
                    <a:ext cx="18" cy="24"/>
                  </a:xfrm>
                  <a:custGeom>
                    <a:avLst/>
                    <a:gdLst/>
                    <a:ahLst/>
                    <a:cxnLst>
                      <a:cxn ang="0">
                        <a:pos x="13" y="28"/>
                      </a:cxn>
                      <a:cxn ang="0">
                        <a:pos x="29" y="2"/>
                      </a:cxn>
                      <a:cxn ang="0">
                        <a:pos x="43" y="4"/>
                      </a:cxn>
                      <a:cxn ang="0">
                        <a:pos x="39" y="26"/>
                      </a:cxn>
                      <a:cxn ang="0">
                        <a:pos x="13" y="74"/>
                      </a:cxn>
                      <a:cxn ang="0">
                        <a:pos x="7" y="60"/>
                      </a:cxn>
                      <a:cxn ang="0">
                        <a:pos x="3" y="36"/>
                      </a:cxn>
                      <a:cxn ang="0">
                        <a:pos x="13" y="28"/>
                      </a:cxn>
                    </a:cxnLst>
                    <a:rect l="0" t="0" r="r" b="b"/>
                    <a:pathLst>
                      <a:path w="44" h="74">
                        <a:moveTo>
                          <a:pt x="13" y="28"/>
                        </a:moveTo>
                        <a:cubicBezTo>
                          <a:pt x="15" y="13"/>
                          <a:pt x="14" y="7"/>
                          <a:pt x="29" y="2"/>
                        </a:cubicBezTo>
                        <a:cubicBezTo>
                          <a:pt x="34" y="3"/>
                          <a:pt x="40" y="0"/>
                          <a:pt x="43" y="4"/>
                        </a:cubicBezTo>
                        <a:cubicBezTo>
                          <a:pt x="44" y="6"/>
                          <a:pt x="41" y="21"/>
                          <a:pt x="39" y="26"/>
                        </a:cubicBezTo>
                        <a:cubicBezTo>
                          <a:pt x="31" y="43"/>
                          <a:pt x="30" y="63"/>
                          <a:pt x="13" y="74"/>
                        </a:cubicBezTo>
                        <a:cubicBezTo>
                          <a:pt x="4" y="71"/>
                          <a:pt x="4" y="68"/>
                          <a:pt x="7" y="60"/>
                        </a:cubicBezTo>
                        <a:cubicBezTo>
                          <a:pt x="5" y="50"/>
                          <a:pt x="0" y="46"/>
                          <a:pt x="3" y="36"/>
                        </a:cubicBezTo>
                        <a:cubicBezTo>
                          <a:pt x="4" y="32"/>
                          <a:pt x="8" y="23"/>
                          <a:pt x="13" y="2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nl-NL"/>
                  </a:p>
                </p:txBody>
              </p:sp>
              <p:sp>
                <p:nvSpPr>
                  <p:cNvPr id="22582" name="Freeform 54"/>
                  <p:cNvSpPr>
                    <a:spLocks/>
                  </p:cNvSpPr>
                  <p:nvPr/>
                </p:nvSpPr>
                <p:spPr bwMode="ltGray">
                  <a:xfrm>
                    <a:off x="1951" y="409"/>
                    <a:ext cx="9" cy="10"/>
                  </a:xfrm>
                  <a:custGeom>
                    <a:avLst/>
                    <a:gdLst/>
                    <a:ahLst/>
                    <a:cxnLst>
                      <a:cxn ang="0">
                        <a:pos x="7" y="16"/>
                      </a:cxn>
                      <a:cxn ang="0">
                        <a:pos x="5" y="30"/>
                      </a:cxn>
                      <a:cxn ang="0">
                        <a:pos x="7" y="16"/>
                      </a:cxn>
                    </a:cxnLst>
                    <a:rect l="0" t="0" r="r" b="b"/>
                    <a:pathLst>
                      <a:path w="20" h="30">
                        <a:moveTo>
                          <a:pt x="7" y="16"/>
                        </a:moveTo>
                        <a:cubicBezTo>
                          <a:pt x="18" y="0"/>
                          <a:pt x="20" y="20"/>
                          <a:pt x="5" y="30"/>
                        </a:cubicBezTo>
                        <a:cubicBezTo>
                          <a:pt x="0" y="23"/>
                          <a:pt x="1" y="22"/>
                          <a:pt x="7" y="16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nl-NL"/>
                  </a:p>
                </p:txBody>
              </p:sp>
              <p:sp>
                <p:nvSpPr>
                  <p:cNvPr id="22583" name="Freeform 55"/>
                  <p:cNvSpPr>
                    <a:spLocks/>
                  </p:cNvSpPr>
                  <p:nvPr/>
                </p:nvSpPr>
                <p:spPr bwMode="ltGray">
                  <a:xfrm>
                    <a:off x="1021" y="314"/>
                    <a:ext cx="433" cy="354"/>
                  </a:xfrm>
                  <a:custGeom>
                    <a:avLst/>
                    <a:gdLst/>
                    <a:ahLst/>
                    <a:cxnLst>
                      <a:cxn ang="0">
                        <a:pos x="481" y="464"/>
                      </a:cxn>
                      <a:cxn ang="0">
                        <a:pos x="486" y="451"/>
                      </a:cxn>
                      <a:cxn ang="0">
                        <a:pos x="500" y="413"/>
                      </a:cxn>
                      <a:cxn ang="0">
                        <a:pos x="309" y="287"/>
                      </a:cxn>
                      <a:cxn ang="0">
                        <a:pos x="282" y="346"/>
                      </a:cxn>
                      <a:cxn ang="0">
                        <a:pos x="303" y="556"/>
                      </a:cxn>
                      <a:cxn ang="0">
                        <a:pos x="282" y="494"/>
                      </a:cxn>
                      <a:cxn ang="0">
                        <a:pos x="242" y="439"/>
                      </a:cxn>
                      <a:cxn ang="0">
                        <a:pos x="245" y="413"/>
                      </a:cxn>
                      <a:cxn ang="0">
                        <a:pos x="247" y="394"/>
                      </a:cxn>
                      <a:cxn ang="0">
                        <a:pos x="220" y="375"/>
                      </a:cxn>
                      <a:cxn ang="0">
                        <a:pos x="194" y="346"/>
                      </a:cxn>
                      <a:cxn ang="0">
                        <a:pos x="148" y="354"/>
                      </a:cxn>
                      <a:cxn ang="0">
                        <a:pos x="126" y="365"/>
                      </a:cxn>
                      <a:cxn ang="0">
                        <a:pos x="78" y="365"/>
                      </a:cxn>
                      <a:cxn ang="0">
                        <a:pos x="22" y="312"/>
                      </a:cxn>
                      <a:cxn ang="0">
                        <a:pos x="11" y="295"/>
                      </a:cxn>
                      <a:cxn ang="0">
                        <a:pos x="0" y="264"/>
                      </a:cxn>
                      <a:cxn ang="0">
                        <a:pos x="24" y="213"/>
                      </a:cxn>
                      <a:cxn ang="0">
                        <a:pos x="32" y="181"/>
                      </a:cxn>
                      <a:cxn ang="0">
                        <a:pos x="51" y="143"/>
                      </a:cxn>
                      <a:cxn ang="0">
                        <a:pos x="81" y="116"/>
                      </a:cxn>
                      <a:cxn ang="0">
                        <a:pos x="167" y="67"/>
                      </a:cxn>
                      <a:cxn ang="0">
                        <a:pos x="220" y="30"/>
                      </a:cxn>
                      <a:cxn ang="0">
                        <a:pos x="258" y="6"/>
                      </a:cxn>
                      <a:cxn ang="0">
                        <a:pos x="363" y="2"/>
                      </a:cxn>
                      <a:cxn ang="0">
                        <a:pos x="398" y="0"/>
                      </a:cxn>
                      <a:cxn ang="0">
                        <a:pos x="384" y="34"/>
                      </a:cxn>
                      <a:cxn ang="0">
                        <a:pos x="443" y="84"/>
                      </a:cxn>
                      <a:cxn ang="0">
                        <a:pos x="497" y="74"/>
                      </a:cxn>
                      <a:cxn ang="0">
                        <a:pos x="529" y="82"/>
                      </a:cxn>
                      <a:cxn ang="0">
                        <a:pos x="559" y="97"/>
                      </a:cxn>
                      <a:cxn ang="0">
                        <a:pos x="572" y="188"/>
                      </a:cxn>
                      <a:cxn ang="0">
                        <a:pos x="572" y="240"/>
                      </a:cxn>
                      <a:cxn ang="0">
                        <a:pos x="599" y="283"/>
                      </a:cxn>
                      <a:cxn ang="0">
                        <a:pos x="645" y="300"/>
                      </a:cxn>
                      <a:cxn ang="0">
                        <a:pos x="680" y="295"/>
                      </a:cxn>
                      <a:cxn ang="0">
                        <a:pos x="664" y="340"/>
                      </a:cxn>
                      <a:cxn ang="0">
                        <a:pos x="599" y="407"/>
                      </a:cxn>
                      <a:cxn ang="0">
                        <a:pos x="548" y="485"/>
                      </a:cxn>
                      <a:cxn ang="0">
                        <a:pos x="556" y="508"/>
                      </a:cxn>
                      <a:cxn ang="0">
                        <a:pos x="435" y="556"/>
                      </a:cxn>
                    </a:cxnLst>
                    <a:rect l="0" t="0" r="r" b="b"/>
                    <a:pathLst>
                      <a:path w="682" h="557">
                        <a:moveTo>
                          <a:pt x="435" y="556"/>
                        </a:moveTo>
                        <a:lnTo>
                          <a:pt x="481" y="464"/>
                        </a:lnTo>
                        <a:lnTo>
                          <a:pt x="473" y="449"/>
                        </a:lnTo>
                        <a:lnTo>
                          <a:pt x="486" y="451"/>
                        </a:lnTo>
                        <a:lnTo>
                          <a:pt x="495" y="441"/>
                        </a:lnTo>
                        <a:lnTo>
                          <a:pt x="500" y="413"/>
                        </a:lnTo>
                        <a:lnTo>
                          <a:pt x="500" y="371"/>
                        </a:lnTo>
                        <a:lnTo>
                          <a:pt x="309" y="287"/>
                        </a:lnTo>
                        <a:lnTo>
                          <a:pt x="296" y="308"/>
                        </a:lnTo>
                        <a:lnTo>
                          <a:pt x="282" y="346"/>
                        </a:lnTo>
                        <a:lnTo>
                          <a:pt x="396" y="557"/>
                        </a:lnTo>
                        <a:lnTo>
                          <a:pt x="303" y="556"/>
                        </a:lnTo>
                        <a:lnTo>
                          <a:pt x="304" y="536"/>
                        </a:lnTo>
                        <a:cubicBezTo>
                          <a:pt x="284" y="520"/>
                          <a:pt x="296" y="510"/>
                          <a:pt x="282" y="494"/>
                        </a:cubicBezTo>
                        <a:cubicBezTo>
                          <a:pt x="276" y="475"/>
                          <a:pt x="267" y="468"/>
                          <a:pt x="253" y="451"/>
                        </a:cubicBezTo>
                        <a:cubicBezTo>
                          <a:pt x="249" y="447"/>
                          <a:pt x="245" y="443"/>
                          <a:pt x="242" y="439"/>
                        </a:cubicBezTo>
                        <a:lnTo>
                          <a:pt x="237" y="432"/>
                        </a:lnTo>
                        <a:cubicBezTo>
                          <a:pt x="237" y="432"/>
                          <a:pt x="245" y="413"/>
                          <a:pt x="245" y="413"/>
                        </a:cubicBezTo>
                        <a:cubicBezTo>
                          <a:pt x="247" y="409"/>
                          <a:pt x="250" y="401"/>
                          <a:pt x="250" y="401"/>
                        </a:cubicBezTo>
                        <a:cubicBezTo>
                          <a:pt x="249" y="399"/>
                          <a:pt x="247" y="397"/>
                          <a:pt x="247" y="394"/>
                        </a:cubicBezTo>
                        <a:cubicBezTo>
                          <a:pt x="248" y="390"/>
                          <a:pt x="253" y="382"/>
                          <a:pt x="253" y="382"/>
                        </a:cubicBezTo>
                        <a:cubicBezTo>
                          <a:pt x="243" y="370"/>
                          <a:pt x="237" y="371"/>
                          <a:pt x="220" y="375"/>
                        </a:cubicBezTo>
                        <a:cubicBezTo>
                          <a:pt x="217" y="371"/>
                          <a:pt x="210" y="369"/>
                          <a:pt x="207" y="365"/>
                        </a:cubicBezTo>
                        <a:cubicBezTo>
                          <a:pt x="185" y="337"/>
                          <a:pt x="216" y="363"/>
                          <a:pt x="194" y="346"/>
                        </a:cubicBezTo>
                        <a:cubicBezTo>
                          <a:pt x="167" y="349"/>
                          <a:pt x="179" y="346"/>
                          <a:pt x="156" y="352"/>
                        </a:cubicBezTo>
                        <a:cubicBezTo>
                          <a:pt x="153" y="353"/>
                          <a:pt x="148" y="354"/>
                          <a:pt x="148" y="354"/>
                        </a:cubicBezTo>
                        <a:cubicBezTo>
                          <a:pt x="146" y="356"/>
                          <a:pt x="145" y="359"/>
                          <a:pt x="142" y="361"/>
                        </a:cubicBezTo>
                        <a:cubicBezTo>
                          <a:pt x="138" y="363"/>
                          <a:pt x="126" y="365"/>
                          <a:pt x="126" y="365"/>
                        </a:cubicBezTo>
                        <a:cubicBezTo>
                          <a:pt x="105" y="354"/>
                          <a:pt x="116" y="355"/>
                          <a:pt x="94" y="361"/>
                        </a:cubicBezTo>
                        <a:cubicBezTo>
                          <a:pt x="89" y="362"/>
                          <a:pt x="78" y="365"/>
                          <a:pt x="78" y="365"/>
                        </a:cubicBezTo>
                        <a:cubicBezTo>
                          <a:pt x="62" y="383"/>
                          <a:pt x="46" y="346"/>
                          <a:pt x="35" y="337"/>
                        </a:cubicBezTo>
                        <a:cubicBezTo>
                          <a:pt x="32" y="330"/>
                          <a:pt x="24" y="320"/>
                          <a:pt x="22" y="312"/>
                        </a:cubicBezTo>
                        <a:cubicBezTo>
                          <a:pt x="20" y="308"/>
                          <a:pt x="22" y="303"/>
                          <a:pt x="19" y="300"/>
                        </a:cubicBezTo>
                        <a:cubicBezTo>
                          <a:pt x="17" y="297"/>
                          <a:pt x="13" y="297"/>
                          <a:pt x="11" y="295"/>
                        </a:cubicBezTo>
                        <a:cubicBezTo>
                          <a:pt x="3" y="277"/>
                          <a:pt x="15" y="306"/>
                          <a:pt x="5" y="276"/>
                        </a:cubicBezTo>
                        <a:cubicBezTo>
                          <a:pt x="4" y="272"/>
                          <a:pt x="0" y="264"/>
                          <a:pt x="0" y="264"/>
                        </a:cubicBezTo>
                        <a:cubicBezTo>
                          <a:pt x="3" y="253"/>
                          <a:pt x="2" y="248"/>
                          <a:pt x="13" y="243"/>
                        </a:cubicBezTo>
                        <a:cubicBezTo>
                          <a:pt x="20" y="221"/>
                          <a:pt x="17" y="231"/>
                          <a:pt x="24" y="213"/>
                        </a:cubicBezTo>
                        <a:cubicBezTo>
                          <a:pt x="26" y="209"/>
                          <a:pt x="30" y="200"/>
                          <a:pt x="30" y="200"/>
                        </a:cubicBezTo>
                        <a:cubicBezTo>
                          <a:pt x="26" y="192"/>
                          <a:pt x="24" y="191"/>
                          <a:pt x="32" y="181"/>
                        </a:cubicBezTo>
                        <a:cubicBezTo>
                          <a:pt x="36" y="177"/>
                          <a:pt x="43" y="169"/>
                          <a:pt x="43" y="169"/>
                        </a:cubicBezTo>
                        <a:cubicBezTo>
                          <a:pt x="37" y="155"/>
                          <a:pt x="36" y="153"/>
                          <a:pt x="51" y="143"/>
                        </a:cubicBezTo>
                        <a:cubicBezTo>
                          <a:pt x="56" y="140"/>
                          <a:pt x="67" y="135"/>
                          <a:pt x="67" y="135"/>
                        </a:cubicBezTo>
                        <a:cubicBezTo>
                          <a:pt x="73" y="129"/>
                          <a:pt x="75" y="122"/>
                          <a:pt x="81" y="116"/>
                        </a:cubicBezTo>
                        <a:cubicBezTo>
                          <a:pt x="89" y="107"/>
                          <a:pt x="102" y="105"/>
                          <a:pt x="113" y="99"/>
                        </a:cubicBezTo>
                        <a:cubicBezTo>
                          <a:pt x="125" y="85"/>
                          <a:pt x="149" y="76"/>
                          <a:pt x="167" y="67"/>
                        </a:cubicBezTo>
                        <a:cubicBezTo>
                          <a:pt x="174" y="59"/>
                          <a:pt x="175" y="50"/>
                          <a:pt x="188" y="46"/>
                        </a:cubicBezTo>
                        <a:cubicBezTo>
                          <a:pt x="198" y="39"/>
                          <a:pt x="208" y="36"/>
                          <a:pt x="220" y="30"/>
                        </a:cubicBezTo>
                        <a:cubicBezTo>
                          <a:pt x="223" y="28"/>
                          <a:pt x="228" y="25"/>
                          <a:pt x="228" y="25"/>
                        </a:cubicBezTo>
                        <a:cubicBezTo>
                          <a:pt x="237" y="16"/>
                          <a:pt x="245" y="10"/>
                          <a:pt x="258" y="6"/>
                        </a:cubicBezTo>
                        <a:cubicBezTo>
                          <a:pt x="269" y="31"/>
                          <a:pt x="301" y="6"/>
                          <a:pt x="320" y="4"/>
                        </a:cubicBezTo>
                        <a:cubicBezTo>
                          <a:pt x="334" y="3"/>
                          <a:pt x="349" y="3"/>
                          <a:pt x="363" y="2"/>
                        </a:cubicBezTo>
                        <a:cubicBezTo>
                          <a:pt x="369" y="3"/>
                          <a:pt x="376" y="5"/>
                          <a:pt x="382" y="4"/>
                        </a:cubicBezTo>
                        <a:cubicBezTo>
                          <a:pt x="387" y="4"/>
                          <a:pt x="398" y="0"/>
                          <a:pt x="398" y="0"/>
                        </a:cubicBezTo>
                        <a:cubicBezTo>
                          <a:pt x="415" y="8"/>
                          <a:pt x="406" y="16"/>
                          <a:pt x="400" y="30"/>
                        </a:cubicBezTo>
                        <a:cubicBezTo>
                          <a:pt x="398" y="34"/>
                          <a:pt x="384" y="34"/>
                          <a:pt x="384" y="34"/>
                        </a:cubicBezTo>
                        <a:cubicBezTo>
                          <a:pt x="379" y="47"/>
                          <a:pt x="398" y="51"/>
                          <a:pt x="411" y="55"/>
                        </a:cubicBezTo>
                        <a:cubicBezTo>
                          <a:pt x="419" y="72"/>
                          <a:pt x="421" y="79"/>
                          <a:pt x="443" y="84"/>
                        </a:cubicBezTo>
                        <a:cubicBezTo>
                          <a:pt x="461" y="71"/>
                          <a:pt x="435" y="65"/>
                          <a:pt x="468" y="57"/>
                        </a:cubicBezTo>
                        <a:cubicBezTo>
                          <a:pt x="482" y="61"/>
                          <a:pt x="485" y="70"/>
                          <a:pt x="497" y="74"/>
                        </a:cubicBezTo>
                        <a:cubicBezTo>
                          <a:pt x="505" y="76"/>
                          <a:pt x="513" y="78"/>
                          <a:pt x="521" y="80"/>
                        </a:cubicBezTo>
                        <a:cubicBezTo>
                          <a:pt x="524" y="81"/>
                          <a:pt x="529" y="82"/>
                          <a:pt x="529" y="82"/>
                        </a:cubicBezTo>
                        <a:cubicBezTo>
                          <a:pt x="547" y="78"/>
                          <a:pt x="547" y="76"/>
                          <a:pt x="562" y="84"/>
                        </a:cubicBezTo>
                        <a:cubicBezTo>
                          <a:pt x="566" y="95"/>
                          <a:pt x="565" y="86"/>
                          <a:pt x="559" y="97"/>
                        </a:cubicBezTo>
                        <a:cubicBezTo>
                          <a:pt x="557" y="101"/>
                          <a:pt x="554" y="110"/>
                          <a:pt x="554" y="110"/>
                        </a:cubicBezTo>
                        <a:cubicBezTo>
                          <a:pt x="556" y="132"/>
                          <a:pt x="556" y="168"/>
                          <a:pt x="572" y="188"/>
                        </a:cubicBezTo>
                        <a:cubicBezTo>
                          <a:pt x="568" y="198"/>
                          <a:pt x="564" y="208"/>
                          <a:pt x="562" y="219"/>
                        </a:cubicBezTo>
                        <a:cubicBezTo>
                          <a:pt x="564" y="227"/>
                          <a:pt x="569" y="233"/>
                          <a:pt x="572" y="240"/>
                        </a:cubicBezTo>
                        <a:cubicBezTo>
                          <a:pt x="573" y="247"/>
                          <a:pt x="572" y="254"/>
                          <a:pt x="575" y="259"/>
                        </a:cubicBezTo>
                        <a:cubicBezTo>
                          <a:pt x="577" y="263"/>
                          <a:pt x="595" y="272"/>
                          <a:pt x="599" y="283"/>
                        </a:cubicBezTo>
                        <a:cubicBezTo>
                          <a:pt x="594" y="295"/>
                          <a:pt x="603" y="306"/>
                          <a:pt x="618" y="310"/>
                        </a:cubicBezTo>
                        <a:cubicBezTo>
                          <a:pt x="630" y="307"/>
                          <a:pt x="638" y="308"/>
                          <a:pt x="645" y="300"/>
                        </a:cubicBezTo>
                        <a:cubicBezTo>
                          <a:pt x="660" y="302"/>
                          <a:pt x="663" y="303"/>
                          <a:pt x="672" y="293"/>
                        </a:cubicBezTo>
                        <a:cubicBezTo>
                          <a:pt x="675" y="294"/>
                          <a:pt x="679" y="293"/>
                          <a:pt x="680" y="295"/>
                        </a:cubicBezTo>
                        <a:cubicBezTo>
                          <a:pt x="682" y="301"/>
                          <a:pt x="674" y="321"/>
                          <a:pt x="672" y="327"/>
                        </a:cubicBezTo>
                        <a:cubicBezTo>
                          <a:pt x="668" y="340"/>
                          <a:pt x="671" y="326"/>
                          <a:pt x="664" y="340"/>
                        </a:cubicBezTo>
                        <a:cubicBezTo>
                          <a:pt x="652" y="360"/>
                          <a:pt x="646" y="381"/>
                          <a:pt x="621" y="394"/>
                        </a:cubicBezTo>
                        <a:cubicBezTo>
                          <a:pt x="614" y="402"/>
                          <a:pt x="609" y="402"/>
                          <a:pt x="599" y="407"/>
                        </a:cubicBezTo>
                        <a:cubicBezTo>
                          <a:pt x="590" y="418"/>
                          <a:pt x="579" y="429"/>
                          <a:pt x="567" y="439"/>
                        </a:cubicBezTo>
                        <a:cubicBezTo>
                          <a:pt x="560" y="454"/>
                          <a:pt x="555" y="470"/>
                          <a:pt x="548" y="485"/>
                        </a:cubicBezTo>
                        <a:cubicBezTo>
                          <a:pt x="549" y="489"/>
                          <a:pt x="550" y="492"/>
                          <a:pt x="551" y="496"/>
                        </a:cubicBezTo>
                        <a:cubicBezTo>
                          <a:pt x="552" y="500"/>
                          <a:pt x="556" y="508"/>
                          <a:pt x="556" y="508"/>
                        </a:cubicBezTo>
                        <a:cubicBezTo>
                          <a:pt x="559" y="524"/>
                          <a:pt x="562" y="546"/>
                          <a:pt x="576" y="557"/>
                        </a:cubicBezTo>
                        <a:lnTo>
                          <a:pt x="435" y="556"/>
                        </a:ln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nl-NL"/>
                  </a:p>
                </p:txBody>
              </p:sp>
              <p:sp>
                <p:nvSpPr>
                  <p:cNvPr id="22584" name="Freeform 56"/>
                  <p:cNvSpPr>
                    <a:spLocks/>
                  </p:cNvSpPr>
                  <p:nvPr/>
                </p:nvSpPr>
                <p:spPr bwMode="ltGray">
                  <a:xfrm>
                    <a:off x="1189" y="447"/>
                    <a:ext cx="163" cy="221"/>
                  </a:xfrm>
                  <a:custGeom>
                    <a:avLst/>
                    <a:gdLst/>
                    <a:ahLst/>
                    <a:cxnLst>
                      <a:cxn ang="0">
                        <a:pos x="243" y="347"/>
                      </a:cxn>
                      <a:cxn ang="0">
                        <a:pos x="233" y="301"/>
                      </a:cxn>
                      <a:cxn ang="0">
                        <a:pos x="217" y="288"/>
                      </a:cxn>
                      <a:cxn ang="0">
                        <a:pos x="215" y="269"/>
                      </a:cxn>
                      <a:cxn ang="0">
                        <a:pos x="209" y="254"/>
                      </a:cxn>
                      <a:cxn ang="0">
                        <a:pos x="209" y="229"/>
                      </a:cxn>
                      <a:cxn ang="0">
                        <a:pos x="207" y="214"/>
                      </a:cxn>
                      <a:cxn ang="0">
                        <a:pos x="228" y="202"/>
                      </a:cxn>
                      <a:cxn ang="0">
                        <a:pos x="257" y="197"/>
                      </a:cxn>
                      <a:cxn ang="0">
                        <a:pos x="257" y="136"/>
                      </a:cxn>
                      <a:cxn ang="0">
                        <a:pos x="54" y="96"/>
                      </a:cxn>
                      <a:cxn ang="0">
                        <a:pos x="32" y="98"/>
                      </a:cxn>
                      <a:cxn ang="0">
                        <a:pos x="16" y="102"/>
                      </a:cxn>
                      <a:cxn ang="0">
                        <a:pos x="0" y="149"/>
                      </a:cxn>
                      <a:cxn ang="0">
                        <a:pos x="93" y="346"/>
                      </a:cxn>
                      <a:cxn ang="0">
                        <a:pos x="243" y="347"/>
                      </a:cxn>
                    </a:cxnLst>
                    <a:rect l="0" t="0" r="r" b="b"/>
                    <a:pathLst>
                      <a:path w="257" h="347">
                        <a:moveTo>
                          <a:pt x="243" y="347"/>
                        </a:moveTo>
                        <a:lnTo>
                          <a:pt x="233" y="301"/>
                        </a:lnTo>
                        <a:lnTo>
                          <a:pt x="217" y="288"/>
                        </a:lnTo>
                        <a:lnTo>
                          <a:pt x="215" y="269"/>
                        </a:lnTo>
                        <a:lnTo>
                          <a:pt x="209" y="254"/>
                        </a:lnTo>
                        <a:lnTo>
                          <a:pt x="209" y="229"/>
                        </a:lnTo>
                        <a:lnTo>
                          <a:pt x="207" y="214"/>
                        </a:lnTo>
                        <a:lnTo>
                          <a:pt x="228" y="202"/>
                        </a:lnTo>
                        <a:lnTo>
                          <a:pt x="257" y="197"/>
                        </a:lnTo>
                        <a:lnTo>
                          <a:pt x="257" y="136"/>
                        </a:lnTo>
                        <a:cubicBezTo>
                          <a:pt x="209" y="119"/>
                          <a:pt x="13" y="0"/>
                          <a:pt x="54" y="96"/>
                        </a:cubicBezTo>
                        <a:cubicBezTo>
                          <a:pt x="36" y="106"/>
                          <a:pt x="57" y="97"/>
                          <a:pt x="32" y="98"/>
                        </a:cubicBezTo>
                        <a:cubicBezTo>
                          <a:pt x="27" y="99"/>
                          <a:pt x="16" y="102"/>
                          <a:pt x="16" y="102"/>
                        </a:cubicBezTo>
                        <a:lnTo>
                          <a:pt x="0" y="149"/>
                        </a:lnTo>
                        <a:lnTo>
                          <a:pt x="93" y="346"/>
                        </a:lnTo>
                        <a:lnTo>
                          <a:pt x="243" y="347"/>
                        </a:ln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nl-NL"/>
                  </a:p>
                </p:txBody>
              </p:sp>
              <p:sp>
                <p:nvSpPr>
                  <p:cNvPr id="22585" name="Freeform 57"/>
                  <p:cNvSpPr>
                    <a:spLocks/>
                  </p:cNvSpPr>
                  <p:nvPr/>
                </p:nvSpPr>
                <p:spPr bwMode="ltGray">
                  <a:xfrm>
                    <a:off x="1476" y="611"/>
                    <a:ext cx="7" cy="12"/>
                  </a:xfrm>
                  <a:custGeom>
                    <a:avLst/>
                    <a:gdLst/>
                    <a:ahLst/>
                    <a:cxnLst>
                      <a:cxn ang="0">
                        <a:pos x="7" y="25"/>
                      </a:cxn>
                      <a:cxn ang="0">
                        <a:pos x="19" y="21"/>
                      </a:cxn>
                      <a:cxn ang="0">
                        <a:pos x="7" y="25"/>
                      </a:cxn>
                    </a:cxnLst>
                    <a:rect l="0" t="0" r="r" b="b"/>
                    <a:pathLst>
                      <a:path w="19" h="37">
                        <a:moveTo>
                          <a:pt x="7" y="25"/>
                        </a:moveTo>
                        <a:cubicBezTo>
                          <a:pt x="0" y="4"/>
                          <a:pt x="12" y="0"/>
                          <a:pt x="19" y="21"/>
                        </a:cubicBezTo>
                        <a:cubicBezTo>
                          <a:pt x="14" y="37"/>
                          <a:pt x="18" y="36"/>
                          <a:pt x="7" y="25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nl-NL"/>
                  </a:p>
                </p:txBody>
              </p:sp>
              <p:sp>
                <p:nvSpPr>
                  <p:cNvPr id="22586" name="Freeform 58"/>
                  <p:cNvSpPr>
                    <a:spLocks/>
                  </p:cNvSpPr>
                  <p:nvPr/>
                </p:nvSpPr>
                <p:spPr bwMode="ltGray">
                  <a:xfrm>
                    <a:off x="1467" y="497"/>
                    <a:ext cx="9" cy="7"/>
                  </a:xfrm>
                  <a:custGeom>
                    <a:avLst/>
                    <a:gdLst/>
                    <a:ahLst/>
                    <a:cxnLst>
                      <a:cxn ang="0">
                        <a:pos x="12" y="12"/>
                      </a:cxn>
                      <a:cxn ang="0">
                        <a:pos x="16" y="0"/>
                      </a:cxn>
                      <a:cxn ang="0">
                        <a:pos x="20" y="12"/>
                      </a:cxn>
                      <a:cxn ang="0">
                        <a:pos x="8" y="20"/>
                      </a:cxn>
                      <a:cxn ang="0">
                        <a:pos x="12" y="12"/>
                      </a:cxn>
                    </a:cxnLst>
                    <a:rect l="0" t="0" r="r" b="b"/>
                    <a:pathLst>
                      <a:path w="22" h="20">
                        <a:moveTo>
                          <a:pt x="12" y="12"/>
                        </a:moveTo>
                        <a:cubicBezTo>
                          <a:pt x="13" y="8"/>
                          <a:pt x="12" y="0"/>
                          <a:pt x="16" y="0"/>
                        </a:cubicBezTo>
                        <a:cubicBezTo>
                          <a:pt x="20" y="0"/>
                          <a:pt x="22" y="8"/>
                          <a:pt x="20" y="12"/>
                        </a:cubicBezTo>
                        <a:cubicBezTo>
                          <a:pt x="18" y="16"/>
                          <a:pt x="12" y="17"/>
                          <a:pt x="8" y="20"/>
                        </a:cubicBezTo>
                        <a:cubicBezTo>
                          <a:pt x="3" y="5"/>
                          <a:pt x="0" y="6"/>
                          <a:pt x="12" y="12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nl-NL"/>
                  </a:p>
                </p:txBody>
              </p:sp>
              <p:sp>
                <p:nvSpPr>
                  <p:cNvPr id="22587" name="Freeform 59"/>
                  <p:cNvSpPr>
                    <a:spLocks/>
                  </p:cNvSpPr>
                  <p:nvPr/>
                </p:nvSpPr>
                <p:spPr bwMode="ltGray">
                  <a:xfrm>
                    <a:off x="1072" y="357"/>
                    <a:ext cx="25" cy="10"/>
                  </a:xfrm>
                  <a:custGeom>
                    <a:avLst/>
                    <a:gdLst/>
                    <a:ahLst/>
                    <a:cxnLst>
                      <a:cxn ang="0">
                        <a:pos x="24" y="18"/>
                      </a:cxn>
                      <a:cxn ang="0">
                        <a:pos x="32" y="6"/>
                      </a:cxn>
                      <a:cxn ang="0">
                        <a:pos x="36" y="30"/>
                      </a:cxn>
                      <a:cxn ang="0">
                        <a:pos x="24" y="18"/>
                      </a:cxn>
                    </a:cxnLst>
                    <a:rect l="0" t="0" r="r" b="b"/>
                    <a:pathLst>
                      <a:path w="57" h="30">
                        <a:moveTo>
                          <a:pt x="24" y="18"/>
                        </a:moveTo>
                        <a:cubicBezTo>
                          <a:pt x="0" y="10"/>
                          <a:pt x="9" y="0"/>
                          <a:pt x="32" y="6"/>
                        </a:cubicBezTo>
                        <a:cubicBezTo>
                          <a:pt x="46" y="15"/>
                          <a:pt x="57" y="23"/>
                          <a:pt x="36" y="30"/>
                        </a:cubicBezTo>
                        <a:cubicBezTo>
                          <a:pt x="21" y="25"/>
                          <a:pt x="24" y="30"/>
                          <a:pt x="24" y="1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nl-NL"/>
                  </a:p>
                </p:txBody>
              </p:sp>
              <p:sp>
                <p:nvSpPr>
                  <p:cNvPr id="22588" name="Freeform 60"/>
                  <p:cNvSpPr>
                    <a:spLocks/>
                  </p:cNvSpPr>
                  <p:nvPr/>
                </p:nvSpPr>
                <p:spPr bwMode="ltGray">
                  <a:xfrm>
                    <a:off x="1374" y="265"/>
                    <a:ext cx="295" cy="233"/>
                  </a:xfrm>
                  <a:custGeom>
                    <a:avLst/>
                    <a:gdLst/>
                    <a:ahLst/>
                    <a:cxnLst>
                      <a:cxn ang="0">
                        <a:pos x="473" y="464"/>
                      </a:cxn>
                      <a:cxn ang="0">
                        <a:pos x="393" y="452"/>
                      </a:cxn>
                      <a:cxn ang="0">
                        <a:pos x="325" y="412"/>
                      </a:cxn>
                      <a:cxn ang="0">
                        <a:pos x="265" y="400"/>
                      </a:cxn>
                      <a:cxn ang="0">
                        <a:pos x="237" y="416"/>
                      </a:cxn>
                      <a:cxn ang="0">
                        <a:pos x="261" y="428"/>
                      </a:cxn>
                      <a:cxn ang="0">
                        <a:pos x="293" y="468"/>
                      </a:cxn>
                      <a:cxn ang="0">
                        <a:pos x="321" y="476"/>
                      </a:cxn>
                      <a:cxn ang="0">
                        <a:pos x="333" y="536"/>
                      </a:cxn>
                      <a:cxn ang="0">
                        <a:pos x="313" y="552"/>
                      </a:cxn>
                      <a:cxn ang="0">
                        <a:pos x="261" y="616"/>
                      </a:cxn>
                      <a:cxn ang="0">
                        <a:pos x="225" y="628"/>
                      </a:cxn>
                      <a:cxn ang="0">
                        <a:pos x="97" y="696"/>
                      </a:cxn>
                      <a:cxn ang="0">
                        <a:pos x="77" y="616"/>
                      </a:cxn>
                      <a:cxn ang="0">
                        <a:pos x="45" y="524"/>
                      </a:cxn>
                      <a:cxn ang="0">
                        <a:pos x="33" y="448"/>
                      </a:cxn>
                      <a:cxn ang="0">
                        <a:pos x="53" y="344"/>
                      </a:cxn>
                      <a:cxn ang="0">
                        <a:pos x="17" y="392"/>
                      </a:cxn>
                      <a:cxn ang="0">
                        <a:pos x="81" y="280"/>
                      </a:cxn>
                      <a:cxn ang="0">
                        <a:pos x="113" y="204"/>
                      </a:cxn>
                      <a:cxn ang="0">
                        <a:pos x="37" y="204"/>
                      </a:cxn>
                      <a:cxn ang="0">
                        <a:pos x="1" y="196"/>
                      </a:cxn>
                      <a:cxn ang="0">
                        <a:pos x="25" y="140"/>
                      </a:cxn>
                      <a:cxn ang="0">
                        <a:pos x="97" y="112"/>
                      </a:cxn>
                      <a:cxn ang="0">
                        <a:pos x="221" y="124"/>
                      </a:cxn>
                      <a:cxn ang="0">
                        <a:pos x="229" y="64"/>
                      </a:cxn>
                      <a:cxn ang="0">
                        <a:pos x="261" y="0"/>
                      </a:cxn>
                      <a:cxn ang="0">
                        <a:pos x="357" y="44"/>
                      </a:cxn>
                      <a:cxn ang="0">
                        <a:pos x="329" y="88"/>
                      </a:cxn>
                      <a:cxn ang="0">
                        <a:pos x="301" y="176"/>
                      </a:cxn>
                      <a:cxn ang="0">
                        <a:pos x="361" y="192"/>
                      </a:cxn>
                      <a:cxn ang="0">
                        <a:pos x="373" y="136"/>
                      </a:cxn>
                      <a:cxn ang="0">
                        <a:pos x="417" y="92"/>
                      </a:cxn>
                      <a:cxn ang="0">
                        <a:pos x="497" y="88"/>
                      </a:cxn>
                      <a:cxn ang="0">
                        <a:pos x="529" y="52"/>
                      </a:cxn>
                      <a:cxn ang="0">
                        <a:pos x="541" y="460"/>
                      </a:cxn>
                    </a:cxnLst>
                    <a:rect l="0" t="0" r="r" b="b"/>
                    <a:pathLst>
                      <a:path w="693" h="696">
                        <a:moveTo>
                          <a:pt x="541" y="460"/>
                        </a:moveTo>
                        <a:lnTo>
                          <a:pt x="473" y="464"/>
                        </a:lnTo>
                        <a:lnTo>
                          <a:pt x="441" y="452"/>
                        </a:lnTo>
                        <a:lnTo>
                          <a:pt x="393" y="452"/>
                        </a:lnTo>
                        <a:cubicBezTo>
                          <a:pt x="365" y="448"/>
                          <a:pt x="360" y="444"/>
                          <a:pt x="337" y="436"/>
                        </a:cubicBezTo>
                        <a:cubicBezTo>
                          <a:pt x="336" y="432"/>
                          <a:pt x="330" y="413"/>
                          <a:pt x="325" y="412"/>
                        </a:cubicBezTo>
                        <a:cubicBezTo>
                          <a:pt x="317" y="411"/>
                          <a:pt x="301" y="420"/>
                          <a:pt x="301" y="420"/>
                        </a:cubicBezTo>
                        <a:cubicBezTo>
                          <a:pt x="289" y="412"/>
                          <a:pt x="277" y="408"/>
                          <a:pt x="265" y="400"/>
                        </a:cubicBezTo>
                        <a:cubicBezTo>
                          <a:pt x="252" y="380"/>
                          <a:pt x="256" y="356"/>
                          <a:pt x="233" y="348"/>
                        </a:cubicBezTo>
                        <a:cubicBezTo>
                          <a:pt x="217" y="372"/>
                          <a:pt x="221" y="392"/>
                          <a:pt x="237" y="416"/>
                        </a:cubicBezTo>
                        <a:cubicBezTo>
                          <a:pt x="234" y="428"/>
                          <a:pt x="228" y="445"/>
                          <a:pt x="237" y="444"/>
                        </a:cubicBezTo>
                        <a:cubicBezTo>
                          <a:pt x="247" y="443"/>
                          <a:pt x="261" y="428"/>
                          <a:pt x="261" y="428"/>
                        </a:cubicBezTo>
                        <a:cubicBezTo>
                          <a:pt x="258" y="450"/>
                          <a:pt x="243" y="475"/>
                          <a:pt x="269" y="484"/>
                        </a:cubicBezTo>
                        <a:cubicBezTo>
                          <a:pt x="277" y="479"/>
                          <a:pt x="288" y="476"/>
                          <a:pt x="293" y="468"/>
                        </a:cubicBezTo>
                        <a:cubicBezTo>
                          <a:pt x="302" y="454"/>
                          <a:pt x="303" y="446"/>
                          <a:pt x="317" y="436"/>
                        </a:cubicBezTo>
                        <a:cubicBezTo>
                          <a:pt x="315" y="448"/>
                          <a:pt x="306" y="467"/>
                          <a:pt x="321" y="476"/>
                        </a:cubicBezTo>
                        <a:cubicBezTo>
                          <a:pt x="328" y="480"/>
                          <a:pt x="345" y="484"/>
                          <a:pt x="345" y="484"/>
                        </a:cubicBezTo>
                        <a:cubicBezTo>
                          <a:pt x="382" y="472"/>
                          <a:pt x="347" y="527"/>
                          <a:pt x="333" y="536"/>
                        </a:cubicBezTo>
                        <a:cubicBezTo>
                          <a:pt x="330" y="540"/>
                          <a:pt x="329" y="545"/>
                          <a:pt x="325" y="548"/>
                        </a:cubicBezTo>
                        <a:cubicBezTo>
                          <a:pt x="322" y="551"/>
                          <a:pt x="316" y="549"/>
                          <a:pt x="313" y="552"/>
                        </a:cubicBezTo>
                        <a:cubicBezTo>
                          <a:pt x="300" y="565"/>
                          <a:pt x="320" y="575"/>
                          <a:pt x="293" y="584"/>
                        </a:cubicBezTo>
                        <a:cubicBezTo>
                          <a:pt x="286" y="595"/>
                          <a:pt x="272" y="610"/>
                          <a:pt x="261" y="616"/>
                        </a:cubicBezTo>
                        <a:cubicBezTo>
                          <a:pt x="254" y="620"/>
                          <a:pt x="245" y="621"/>
                          <a:pt x="237" y="624"/>
                        </a:cubicBezTo>
                        <a:cubicBezTo>
                          <a:pt x="233" y="625"/>
                          <a:pt x="225" y="628"/>
                          <a:pt x="225" y="628"/>
                        </a:cubicBezTo>
                        <a:cubicBezTo>
                          <a:pt x="215" y="659"/>
                          <a:pt x="212" y="652"/>
                          <a:pt x="173" y="656"/>
                        </a:cubicBezTo>
                        <a:cubicBezTo>
                          <a:pt x="140" y="667"/>
                          <a:pt x="132" y="687"/>
                          <a:pt x="97" y="696"/>
                        </a:cubicBezTo>
                        <a:cubicBezTo>
                          <a:pt x="77" y="691"/>
                          <a:pt x="75" y="687"/>
                          <a:pt x="81" y="668"/>
                        </a:cubicBezTo>
                        <a:cubicBezTo>
                          <a:pt x="77" y="646"/>
                          <a:pt x="72" y="639"/>
                          <a:pt x="77" y="616"/>
                        </a:cubicBezTo>
                        <a:cubicBezTo>
                          <a:pt x="73" y="598"/>
                          <a:pt x="71" y="587"/>
                          <a:pt x="61" y="572"/>
                        </a:cubicBezTo>
                        <a:cubicBezTo>
                          <a:pt x="58" y="551"/>
                          <a:pt x="51" y="543"/>
                          <a:pt x="45" y="524"/>
                        </a:cubicBezTo>
                        <a:cubicBezTo>
                          <a:pt x="52" y="502"/>
                          <a:pt x="58" y="496"/>
                          <a:pt x="49" y="472"/>
                        </a:cubicBezTo>
                        <a:cubicBezTo>
                          <a:pt x="46" y="463"/>
                          <a:pt x="33" y="448"/>
                          <a:pt x="33" y="448"/>
                        </a:cubicBezTo>
                        <a:cubicBezTo>
                          <a:pt x="42" y="422"/>
                          <a:pt x="42" y="408"/>
                          <a:pt x="33" y="380"/>
                        </a:cubicBezTo>
                        <a:cubicBezTo>
                          <a:pt x="49" y="369"/>
                          <a:pt x="48" y="362"/>
                          <a:pt x="53" y="344"/>
                        </a:cubicBezTo>
                        <a:cubicBezTo>
                          <a:pt x="47" y="327"/>
                          <a:pt x="49" y="308"/>
                          <a:pt x="33" y="332"/>
                        </a:cubicBezTo>
                        <a:cubicBezTo>
                          <a:pt x="40" y="353"/>
                          <a:pt x="29" y="374"/>
                          <a:pt x="17" y="392"/>
                        </a:cubicBezTo>
                        <a:cubicBezTo>
                          <a:pt x="6" y="360"/>
                          <a:pt x="10" y="340"/>
                          <a:pt x="13" y="304"/>
                        </a:cubicBezTo>
                        <a:cubicBezTo>
                          <a:pt x="44" y="314"/>
                          <a:pt x="54" y="289"/>
                          <a:pt x="81" y="280"/>
                        </a:cubicBezTo>
                        <a:cubicBezTo>
                          <a:pt x="94" y="261"/>
                          <a:pt x="85" y="242"/>
                          <a:pt x="105" y="228"/>
                        </a:cubicBezTo>
                        <a:cubicBezTo>
                          <a:pt x="108" y="220"/>
                          <a:pt x="110" y="212"/>
                          <a:pt x="113" y="204"/>
                        </a:cubicBezTo>
                        <a:cubicBezTo>
                          <a:pt x="116" y="196"/>
                          <a:pt x="89" y="196"/>
                          <a:pt x="89" y="196"/>
                        </a:cubicBezTo>
                        <a:cubicBezTo>
                          <a:pt x="81" y="221"/>
                          <a:pt x="58" y="211"/>
                          <a:pt x="37" y="204"/>
                        </a:cubicBezTo>
                        <a:cubicBezTo>
                          <a:pt x="33" y="207"/>
                          <a:pt x="30" y="213"/>
                          <a:pt x="25" y="212"/>
                        </a:cubicBezTo>
                        <a:cubicBezTo>
                          <a:pt x="16" y="210"/>
                          <a:pt x="1" y="196"/>
                          <a:pt x="1" y="196"/>
                        </a:cubicBezTo>
                        <a:cubicBezTo>
                          <a:pt x="4" y="186"/>
                          <a:pt x="4" y="174"/>
                          <a:pt x="9" y="164"/>
                        </a:cubicBezTo>
                        <a:cubicBezTo>
                          <a:pt x="13" y="155"/>
                          <a:pt x="25" y="140"/>
                          <a:pt x="25" y="140"/>
                        </a:cubicBezTo>
                        <a:cubicBezTo>
                          <a:pt x="0" y="132"/>
                          <a:pt x="25" y="128"/>
                          <a:pt x="37" y="124"/>
                        </a:cubicBezTo>
                        <a:cubicBezTo>
                          <a:pt x="58" y="131"/>
                          <a:pt x="75" y="116"/>
                          <a:pt x="97" y="112"/>
                        </a:cubicBezTo>
                        <a:cubicBezTo>
                          <a:pt x="135" y="87"/>
                          <a:pt x="159" y="122"/>
                          <a:pt x="197" y="132"/>
                        </a:cubicBezTo>
                        <a:cubicBezTo>
                          <a:pt x="205" y="129"/>
                          <a:pt x="213" y="127"/>
                          <a:pt x="221" y="124"/>
                        </a:cubicBezTo>
                        <a:cubicBezTo>
                          <a:pt x="225" y="123"/>
                          <a:pt x="226" y="147"/>
                          <a:pt x="233" y="120"/>
                        </a:cubicBezTo>
                        <a:lnTo>
                          <a:pt x="229" y="64"/>
                        </a:lnTo>
                        <a:lnTo>
                          <a:pt x="209" y="40"/>
                        </a:lnTo>
                        <a:cubicBezTo>
                          <a:pt x="243" y="21"/>
                          <a:pt x="240" y="21"/>
                          <a:pt x="261" y="0"/>
                        </a:cubicBezTo>
                        <a:cubicBezTo>
                          <a:pt x="297" y="16"/>
                          <a:pt x="333" y="32"/>
                          <a:pt x="369" y="48"/>
                        </a:cubicBezTo>
                        <a:cubicBezTo>
                          <a:pt x="373" y="50"/>
                          <a:pt x="361" y="44"/>
                          <a:pt x="357" y="44"/>
                        </a:cubicBezTo>
                        <a:cubicBezTo>
                          <a:pt x="349" y="45"/>
                          <a:pt x="333" y="52"/>
                          <a:pt x="333" y="52"/>
                        </a:cubicBezTo>
                        <a:cubicBezTo>
                          <a:pt x="322" y="68"/>
                          <a:pt x="318" y="71"/>
                          <a:pt x="329" y="88"/>
                        </a:cubicBezTo>
                        <a:cubicBezTo>
                          <a:pt x="308" y="119"/>
                          <a:pt x="323" y="118"/>
                          <a:pt x="333" y="148"/>
                        </a:cubicBezTo>
                        <a:cubicBezTo>
                          <a:pt x="320" y="157"/>
                          <a:pt x="314" y="167"/>
                          <a:pt x="301" y="176"/>
                        </a:cubicBezTo>
                        <a:cubicBezTo>
                          <a:pt x="306" y="213"/>
                          <a:pt x="303" y="213"/>
                          <a:pt x="337" y="220"/>
                        </a:cubicBezTo>
                        <a:cubicBezTo>
                          <a:pt x="358" y="216"/>
                          <a:pt x="368" y="214"/>
                          <a:pt x="361" y="192"/>
                        </a:cubicBezTo>
                        <a:cubicBezTo>
                          <a:pt x="362" y="177"/>
                          <a:pt x="362" y="162"/>
                          <a:pt x="365" y="148"/>
                        </a:cubicBezTo>
                        <a:cubicBezTo>
                          <a:pt x="366" y="143"/>
                          <a:pt x="369" y="133"/>
                          <a:pt x="373" y="136"/>
                        </a:cubicBezTo>
                        <a:cubicBezTo>
                          <a:pt x="379" y="140"/>
                          <a:pt x="376" y="149"/>
                          <a:pt x="377" y="156"/>
                        </a:cubicBezTo>
                        <a:cubicBezTo>
                          <a:pt x="404" y="147"/>
                          <a:pt x="409" y="116"/>
                          <a:pt x="417" y="92"/>
                        </a:cubicBezTo>
                        <a:cubicBezTo>
                          <a:pt x="422" y="76"/>
                          <a:pt x="453" y="74"/>
                          <a:pt x="465" y="72"/>
                        </a:cubicBezTo>
                        <a:cubicBezTo>
                          <a:pt x="472" y="92"/>
                          <a:pt x="477" y="93"/>
                          <a:pt x="497" y="88"/>
                        </a:cubicBezTo>
                        <a:cubicBezTo>
                          <a:pt x="512" y="78"/>
                          <a:pt x="515" y="74"/>
                          <a:pt x="509" y="56"/>
                        </a:cubicBezTo>
                        <a:cubicBezTo>
                          <a:pt x="523" y="46"/>
                          <a:pt x="517" y="46"/>
                          <a:pt x="529" y="52"/>
                        </a:cubicBezTo>
                        <a:lnTo>
                          <a:pt x="693" y="72"/>
                        </a:lnTo>
                        <a:lnTo>
                          <a:pt x="541" y="460"/>
                        </a:ln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nl-NL"/>
                  </a:p>
                </p:txBody>
              </p:sp>
              <p:sp>
                <p:nvSpPr>
                  <p:cNvPr id="22589" name="Freeform 61"/>
                  <p:cNvSpPr>
                    <a:spLocks/>
                  </p:cNvSpPr>
                  <p:nvPr/>
                </p:nvSpPr>
                <p:spPr bwMode="ltGray">
                  <a:xfrm>
                    <a:off x="1173" y="247"/>
                    <a:ext cx="591" cy="95"/>
                  </a:xfrm>
                  <a:custGeom>
                    <a:avLst/>
                    <a:gdLst/>
                    <a:ahLst/>
                    <a:cxnLst>
                      <a:cxn ang="0">
                        <a:pos x="825" y="0"/>
                      </a:cxn>
                      <a:cxn ang="0">
                        <a:pos x="143" y="29"/>
                      </a:cxn>
                      <a:cxn ang="0">
                        <a:pos x="91" y="42"/>
                      </a:cxn>
                      <a:cxn ang="0">
                        <a:pos x="62" y="42"/>
                      </a:cxn>
                      <a:cxn ang="0">
                        <a:pos x="22" y="77"/>
                      </a:cxn>
                      <a:cxn ang="0">
                        <a:pos x="0" y="105"/>
                      </a:cxn>
                      <a:cxn ang="0">
                        <a:pos x="59" y="115"/>
                      </a:cxn>
                      <a:cxn ang="0">
                        <a:pos x="97" y="96"/>
                      </a:cxn>
                      <a:cxn ang="0">
                        <a:pos x="108" y="84"/>
                      </a:cxn>
                      <a:cxn ang="0">
                        <a:pos x="167" y="52"/>
                      </a:cxn>
                      <a:cxn ang="0">
                        <a:pos x="215" y="46"/>
                      </a:cxn>
                      <a:cxn ang="0">
                        <a:pos x="237" y="94"/>
                      </a:cxn>
                      <a:cxn ang="0">
                        <a:pos x="188" y="109"/>
                      </a:cxn>
                      <a:cxn ang="0">
                        <a:pos x="231" y="113"/>
                      </a:cxn>
                      <a:cxn ang="0">
                        <a:pos x="250" y="90"/>
                      </a:cxn>
                      <a:cxn ang="0">
                        <a:pos x="266" y="92"/>
                      </a:cxn>
                      <a:cxn ang="0">
                        <a:pos x="253" y="54"/>
                      </a:cxn>
                      <a:cxn ang="0">
                        <a:pos x="266" y="44"/>
                      </a:cxn>
                      <a:cxn ang="0">
                        <a:pos x="277" y="88"/>
                      </a:cxn>
                      <a:cxn ang="0">
                        <a:pos x="266" y="113"/>
                      </a:cxn>
                      <a:cxn ang="0">
                        <a:pos x="296" y="130"/>
                      </a:cxn>
                      <a:cxn ang="0">
                        <a:pos x="299" y="92"/>
                      </a:cxn>
                      <a:cxn ang="0">
                        <a:pos x="331" y="103"/>
                      </a:cxn>
                      <a:cxn ang="0">
                        <a:pos x="382" y="73"/>
                      </a:cxn>
                      <a:cxn ang="0">
                        <a:pos x="409" y="50"/>
                      </a:cxn>
                      <a:cxn ang="0">
                        <a:pos x="439" y="56"/>
                      </a:cxn>
                      <a:cxn ang="0">
                        <a:pos x="455" y="50"/>
                      </a:cxn>
                      <a:cxn ang="0">
                        <a:pos x="431" y="44"/>
                      </a:cxn>
                      <a:cxn ang="0">
                        <a:pos x="474" y="35"/>
                      </a:cxn>
                      <a:cxn ang="0">
                        <a:pos x="544" y="54"/>
                      </a:cxn>
                      <a:cxn ang="0">
                        <a:pos x="581" y="42"/>
                      </a:cxn>
                      <a:cxn ang="0">
                        <a:pos x="584" y="63"/>
                      </a:cxn>
                      <a:cxn ang="0">
                        <a:pos x="568" y="101"/>
                      </a:cxn>
                      <a:cxn ang="0">
                        <a:pos x="611" y="88"/>
                      </a:cxn>
                      <a:cxn ang="0">
                        <a:pos x="624" y="80"/>
                      </a:cxn>
                      <a:cxn ang="0">
                        <a:pos x="648" y="61"/>
                      </a:cxn>
                      <a:cxn ang="0">
                        <a:pos x="794" y="84"/>
                      </a:cxn>
                    </a:cxnLst>
                    <a:rect l="0" t="0" r="r" b="b"/>
                    <a:pathLst>
                      <a:path w="931" h="149">
                        <a:moveTo>
                          <a:pt x="794" y="84"/>
                        </a:moveTo>
                        <a:cubicBezTo>
                          <a:pt x="813" y="72"/>
                          <a:pt x="931" y="14"/>
                          <a:pt x="825" y="0"/>
                        </a:cubicBezTo>
                        <a:lnTo>
                          <a:pt x="159" y="0"/>
                        </a:lnTo>
                        <a:cubicBezTo>
                          <a:pt x="149" y="12"/>
                          <a:pt x="162" y="18"/>
                          <a:pt x="143" y="29"/>
                        </a:cubicBezTo>
                        <a:cubicBezTo>
                          <a:pt x="130" y="44"/>
                          <a:pt x="133" y="39"/>
                          <a:pt x="116" y="48"/>
                        </a:cubicBezTo>
                        <a:cubicBezTo>
                          <a:pt x="108" y="46"/>
                          <a:pt x="100" y="44"/>
                          <a:pt x="91" y="42"/>
                        </a:cubicBezTo>
                        <a:cubicBezTo>
                          <a:pt x="89" y="41"/>
                          <a:pt x="83" y="40"/>
                          <a:pt x="83" y="40"/>
                        </a:cubicBezTo>
                        <a:cubicBezTo>
                          <a:pt x="76" y="40"/>
                          <a:pt x="68" y="39"/>
                          <a:pt x="62" y="42"/>
                        </a:cubicBezTo>
                        <a:cubicBezTo>
                          <a:pt x="54" y="45"/>
                          <a:pt x="46" y="61"/>
                          <a:pt x="38" y="67"/>
                        </a:cubicBezTo>
                        <a:cubicBezTo>
                          <a:pt x="32" y="71"/>
                          <a:pt x="27" y="74"/>
                          <a:pt x="22" y="77"/>
                        </a:cubicBezTo>
                        <a:cubicBezTo>
                          <a:pt x="16" y="81"/>
                          <a:pt x="5" y="86"/>
                          <a:pt x="5" y="86"/>
                        </a:cubicBezTo>
                        <a:cubicBezTo>
                          <a:pt x="9" y="95"/>
                          <a:pt x="7" y="97"/>
                          <a:pt x="0" y="105"/>
                        </a:cubicBezTo>
                        <a:cubicBezTo>
                          <a:pt x="17" y="107"/>
                          <a:pt x="22" y="107"/>
                          <a:pt x="16" y="120"/>
                        </a:cubicBezTo>
                        <a:cubicBezTo>
                          <a:pt x="27" y="122"/>
                          <a:pt x="48" y="116"/>
                          <a:pt x="59" y="115"/>
                        </a:cubicBezTo>
                        <a:cubicBezTo>
                          <a:pt x="71" y="112"/>
                          <a:pt x="73" y="117"/>
                          <a:pt x="83" y="111"/>
                        </a:cubicBezTo>
                        <a:cubicBezTo>
                          <a:pt x="89" y="96"/>
                          <a:pt x="83" y="100"/>
                          <a:pt x="97" y="96"/>
                        </a:cubicBezTo>
                        <a:cubicBezTo>
                          <a:pt x="100" y="94"/>
                          <a:pt x="103" y="93"/>
                          <a:pt x="105" y="90"/>
                        </a:cubicBezTo>
                        <a:cubicBezTo>
                          <a:pt x="106" y="88"/>
                          <a:pt x="106" y="85"/>
                          <a:pt x="108" y="84"/>
                        </a:cubicBezTo>
                        <a:cubicBezTo>
                          <a:pt x="112" y="80"/>
                          <a:pt x="140" y="69"/>
                          <a:pt x="148" y="67"/>
                        </a:cubicBezTo>
                        <a:cubicBezTo>
                          <a:pt x="160" y="52"/>
                          <a:pt x="153" y="56"/>
                          <a:pt x="167" y="52"/>
                        </a:cubicBezTo>
                        <a:cubicBezTo>
                          <a:pt x="178" y="55"/>
                          <a:pt x="179" y="62"/>
                          <a:pt x="191" y="58"/>
                        </a:cubicBezTo>
                        <a:cubicBezTo>
                          <a:pt x="199" y="52"/>
                          <a:pt x="206" y="51"/>
                          <a:pt x="215" y="46"/>
                        </a:cubicBezTo>
                        <a:cubicBezTo>
                          <a:pt x="226" y="58"/>
                          <a:pt x="217" y="46"/>
                          <a:pt x="223" y="69"/>
                        </a:cubicBezTo>
                        <a:cubicBezTo>
                          <a:pt x="226" y="79"/>
                          <a:pt x="233" y="85"/>
                          <a:pt x="237" y="94"/>
                        </a:cubicBezTo>
                        <a:cubicBezTo>
                          <a:pt x="227" y="100"/>
                          <a:pt x="229" y="104"/>
                          <a:pt x="218" y="107"/>
                        </a:cubicBezTo>
                        <a:cubicBezTo>
                          <a:pt x="207" y="120"/>
                          <a:pt x="203" y="113"/>
                          <a:pt x="188" y="109"/>
                        </a:cubicBezTo>
                        <a:cubicBezTo>
                          <a:pt x="191" y="117"/>
                          <a:pt x="200" y="127"/>
                          <a:pt x="210" y="132"/>
                        </a:cubicBezTo>
                        <a:cubicBezTo>
                          <a:pt x="218" y="114"/>
                          <a:pt x="211" y="122"/>
                          <a:pt x="231" y="113"/>
                        </a:cubicBezTo>
                        <a:cubicBezTo>
                          <a:pt x="237" y="111"/>
                          <a:pt x="248" y="105"/>
                          <a:pt x="248" y="105"/>
                        </a:cubicBezTo>
                        <a:cubicBezTo>
                          <a:pt x="248" y="100"/>
                          <a:pt x="246" y="94"/>
                          <a:pt x="250" y="90"/>
                        </a:cubicBezTo>
                        <a:cubicBezTo>
                          <a:pt x="253" y="88"/>
                          <a:pt x="254" y="96"/>
                          <a:pt x="258" y="96"/>
                        </a:cubicBezTo>
                        <a:cubicBezTo>
                          <a:pt x="262" y="97"/>
                          <a:pt x="264" y="94"/>
                          <a:pt x="266" y="92"/>
                        </a:cubicBezTo>
                        <a:cubicBezTo>
                          <a:pt x="262" y="82"/>
                          <a:pt x="252" y="77"/>
                          <a:pt x="248" y="67"/>
                        </a:cubicBezTo>
                        <a:cubicBezTo>
                          <a:pt x="250" y="63"/>
                          <a:pt x="255" y="58"/>
                          <a:pt x="253" y="54"/>
                        </a:cubicBezTo>
                        <a:cubicBezTo>
                          <a:pt x="251" y="50"/>
                          <a:pt x="248" y="42"/>
                          <a:pt x="248" y="42"/>
                        </a:cubicBezTo>
                        <a:cubicBezTo>
                          <a:pt x="256" y="32"/>
                          <a:pt x="259" y="35"/>
                          <a:pt x="266" y="44"/>
                        </a:cubicBezTo>
                        <a:cubicBezTo>
                          <a:pt x="270" y="56"/>
                          <a:pt x="276" y="61"/>
                          <a:pt x="285" y="71"/>
                        </a:cubicBezTo>
                        <a:cubicBezTo>
                          <a:pt x="281" y="81"/>
                          <a:pt x="289" y="82"/>
                          <a:pt x="277" y="88"/>
                        </a:cubicBezTo>
                        <a:cubicBezTo>
                          <a:pt x="262" y="106"/>
                          <a:pt x="278" y="83"/>
                          <a:pt x="274" y="101"/>
                        </a:cubicBezTo>
                        <a:cubicBezTo>
                          <a:pt x="274" y="105"/>
                          <a:pt x="268" y="109"/>
                          <a:pt x="266" y="113"/>
                        </a:cubicBezTo>
                        <a:cubicBezTo>
                          <a:pt x="270" y="122"/>
                          <a:pt x="268" y="125"/>
                          <a:pt x="261" y="132"/>
                        </a:cubicBezTo>
                        <a:cubicBezTo>
                          <a:pt x="268" y="149"/>
                          <a:pt x="282" y="134"/>
                          <a:pt x="296" y="130"/>
                        </a:cubicBezTo>
                        <a:cubicBezTo>
                          <a:pt x="299" y="122"/>
                          <a:pt x="295" y="119"/>
                          <a:pt x="299" y="111"/>
                        </a:cubicBezTo>
                        <a:cubicBezTo>
                          <a:pt x="296" y="105"/>
                          <a:pt x="288" y="97"/>
                          <a:pt x="299" y="92"/>
                        </a:cubicBezTo>
                        <a:cubicBezTo>
                          <a:pt x="303" y="90"/>
                          <a:pt x="315" y="88"/>
                          <a:pt x="315" y="88"/>
                        </a:cubicBezTo>
                        <a:cubicBezTo>
                          <a:pt x="326" y="91"/>
                          <a:pt x="325" y="95"/>
                          <a:pt x="331" y="103"/>
                        </a:cubicBezTo>
                        <a:cubicBezTo>
                          <a:pt x="339" y="84"/>
                          <a:pt x="331" y="90"/>
                          <a:pt x="361" y="92"/>
                        </a:cubicBezTo>
                        <a:cubicBezTo>
                          <a:pt x="355" y="76"/>
                          <a:pt x="365" y="76"/>
                          <a:pt x="382" y="73"/>
                        </a:cubicBezTo>
                        <a:cubicBezTo>
                          <a:pt x="383" y="71"/>
                          <a:pt x="387" y="57"/>
                          <a:pt x="393" y="54"/>
                        </a:cubicBezTo>
                        <a:cubicBezTo>
                          <a:pt x="398" y="52"/>
                          <a:pt x="409" y="50"/>
                          <a:pt x="409" y="50"/>
                        </a:cubicBezTo>
                        <a:cubicBezTo>
                          <a:pt x="430" y="54"/>
                          <a:pt x="413" y="58"/>
                          <a:pt x="431" y="63"/>
                        </a:cubicBezTo>
                        <a:cubicBezTo>
                          <a:pt x="433" y="61"/>
                          <a:pt x="435" y="57"/>
                          <a:pt x="439" y="56"/>
                        </a:cubicBezTo>
                        <a:cubicBezTo>
                          <a:pt x="445" y="55"/>
                          <a:pt x="452" y="61"/>
                          <a:pt x="457" y="58"/>
                        </a:cubicBezTo>
                        <a:cubicBezTo>
                          <a:pt x="461" y="57"/>
                          <a:pt x="457" y="52"/>
                          <a:pt x="455" y="50"/>
                        </a:cubicBezTo>
                        <a:cubicBezTo>
                          <a:pt x="451" y="47"/>
                          <a:pt x="444" y="47"/>
                          <a:pt x="439" y="46"/>
                        </a:cubicBezTo>
                        <a:cubicBezTo>
                          <a:pt x="436" y="45"/>
                          <a:pt x="431" y="44"/>
                          <a:pt x="431" y="44"/>
                        </a:cubicBezTo>
                        <a:cubicBezTo>
                          <a:pt x="440" y="38"/>
                          <a:pt x="443" y="36"/>
                          <a:pt x="455" y="40"/>
                        </a:cubicBezTo>
                        <a:cubicBezTo>
                          <a:pt x="461" y="38"/>
                          <a:pt x="467" y="35"/>
                          <a:pt x="474" y="35"/>
                        </a:cubicBezTo>
                        <a:cubicBezTo>
                          <a:pt x="483" y="36"/>
                          <a:pt x="511" y="43"/>
                          <a:pt x="519" y="46"/>
                        </a:cubicBezTo>
                        <a:cubicBezTo>
                          <a:pt x="527" y="49"/>
                          <a:pt x="544" y="54"/>
                          <a:pt x="544" y="54"/>
                        </a:cubicBezTo>
                        <a:cubicBezTo>
                          <a:pt x="548" y="54"/>
                          <a:pt x="560" y="52"/>
                          <a:pt x="565" y="50"/>
                        </a:cubicBezTo>
                        <a:cubicBezTo>
                          <a:pt x="570" y="47"/>
                          <a:pt x="581" y="42"/>
                          <a:pt x="581" y="42"/>
                        </a:cubicBezTo>
                        <a:cubicBezTo>
                          <a:pt x="585" y="42"/>
                          <a:pt x="598" y="44"/>
                          <a:pt x="600" y="48"/>
                        </a:cubicBezTo>
                        <a:cubicBezTo>
                          <a:pt x="603" y="55"/>
                          <a:pt x="589" y="61"/>
                          <a:pt x="584" y="63"/>
                        </a:cubicBezTo>
                        <a:cubicBezTo>
                          <a:pt x="576" y="69"/>
                          <a:pt x="568" y="69"/>
                          <a:pt x="565" y="77"/>
                        </a:cubicBezTo>
                        <a:cubicBezTo>
                          <a:pt x="568" y="86"/>
                          <a:pt x="564" y="92"/>
                          <a:pt x="568" y="101"/>
                        </a:cubicBezTo>
                        <a:cubicBezTo>
                          <a:pt x="574" y="93"/>
                          <a:pt x="577" y="91"/>
                          <a:pt x="589" y="94"/>
                        </a:cubicBezTo>
                        <a:cubicBezTo>
                          <a:pt x="595" y="108"/>
                          <a:pt x="602" y="93"/>
                          <a:pt x="611" y="88"/>
                        </a:cubicBezTo>
                        <a:cubicBezTo>
                          <a:pt x="613" y="86"/>
                          <a:pt x="613" y="83"/>
                          <a:pt x="616" y="82"/>
                        </a:cubicBezTo>
                        <a:cubicBezTo>
                          <a:pt x="618" y="80"/>
                          <a:pt x="622" y="81"/>
                          <a:pt x="624" y="80"/>
                        </a:cubicBezTo>
                        <a:cubicBezTo>
                          <a:pt x="626" y="78"/>
                          <a:pt x="626" y="75"/>
                          <a:pt x="627" y="73"/>
                        </a:cubicBezTo>
                        <a:cubicBezTo>
                          <a:pt x="632" y="65"/>
                          <a:pt x="638" y="63"/>
                          <a:pt x="648" y="61"/>
                        </a:cubicBezTo>
                        <a:cubicBezTo>
                          <a:pt x="664" y="62"/>
                          <a:pt x="684" y="69"/>
                          <a:pt x="700" y="69"/>
                        </a:cubicBezTo>
                        <a:lnTo>
                          <a:pt x="794" y="84"/>
                        </a:ln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nl-NL"/>
                  </a:p>
                </p:txBody>
              </p:sp>
              <p:sp>
                <p:nvSpPr>
                  <p:cNvPr id="22590" name="Freeform 62"/>
                  <p:cNvSpPr>
                    <a:spLocks/>
                  </p:cNvSpPr>
                  <p:nvPr/>
                </p:nvSpPr>
                <p:spPr bwMode="ltGray">
                  <a:xfrm>
                    <a:off x="1293" y="282"/>
                    <a:ext cx="13" cy="10"/>
                  </a:xfrm>
                  <a:custGeom>
                    <a:avLst/>
                    <a:gdLst/>
                    <a:ahLst/>
                    <a:cxnLst>
                      <a:cxn ang="0">
                        <a:pos x="3" y="28"/>
                      </a:cxn>
                      <a:cxn ang="0">
                        <a:pos x="31" y="0"/>
                      </a:cxn>
                      <a:cxn ang="0">
                        <a:pos x="19" y="24"/>
                      </a:cxn>
                      <a:cxn ang="0">
                        <a:pos x="3" y="28"/>
                      </a:cxn>
                    </a:cxnLst>
                    <a:rect l="0" t="0" r="r" b="b"/>
                    <a:pathLst>
                      <a:path w="31" h="30">
                        <a:moveTo>
                          <a:pt x="3" y="28"/>
                        </a:moveTo>
                        <a:cubicBezTo>
                          <a:pt x="8" y="8"/>
                          <a:pt x="12" y="6"/>
                          <a:pt x="31" y="0"/>
                        </a:cubicBezTo>
                        <a:cubicBezTo>
                          <a:pt x="29" y="5"/>
                          <a:pt x="25" y="22"/>
                          <a:pt x="19" y="24"/>
                        </a:cubicBezTo>
                        <a:cubicBezTo>
                          <a:pt x="0" y="30"/>
                          <a:pt x="3" y="9"/>
                          <a:pt x="3" y="2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nl-NL"/>
                  </a:p>
                </p:txBody>
              </p:sp>
              <p:sp>
                <p:nvSpPr>
                  <p:cNvPr id="22591" name="Freeform 63"/>
                  <p:cNvSpPr>
                    <a:spLocks/>
                  </p:cNvSpPr>
                  <p:nvPr/>
                </p:nvSpPr>
                <p:spPr bwMode="ltGray">
                  <a:xfrm>
                    <a:off x="1278" y="296"/>
                    <a:ext cx="19" cy="11"/>
                  </a:xfrm>
                  <a:custGeom>
                    <a:avLst/>
                    <a:gdLst/>
                    <a:ahLst/>
                    <a:cxnLst>
                      <a:cxn ang="0">
                        <a:pos x="6" y="32"/>
                      </a:cxn>
                      <a:cxn ang="0">
                        <a:pos x="22" y="0"/>
                      </a:cxn>
                      <a:cxn ang="0">
                        <a:pos x="38" y="4"/>
                      </a:cxn>
                      <a:cxn ang="0">
                        <a:pos x="6" y="32"/>
                      </a:cxn>
                    </a:cxnLst>
                    <a:rect l="0" t="0" r="r" b="b"/>
                    <a:pathLst>
                      <a:path w="44" h="32">
                        <a:moveTo>
                          <a:pt x="6" y="32"/>
                        </a:moveTo>
                        <a:cubicBezTo>
                          <a:pt x="0" y="14"/>
                          <a:pt x="7" y="10"/>
                          <a:pt x="22" y="0"/>
                        </a:cubicBezTo>
                        <a:cubicBezTo>
                          <a:pt x="27" y="1"/>
                          <a:pt x="35" y="0"/>
                          <a:pt x="38" y="4"/>
                        </a:cubicBezTo>
                        <a:cubicBezTo>
                          <a:pt x="44" y="13"/>
                          <a:pt x="16" y="32"/>
                          <a:pt x="6" y="32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nl-NL"/>
                  </a:p>
                </p:txBody>
              </p:sp>
              <p:sp>
                <p:nvSpPr>
                  <p:cNvPr id="22592" name="Freeform 64"/>
                  <p:cNvSpPr>
                    <a:spLocks/>
                  </p:cNvSpPr>
                  <p:nvPr/>
                </p:nvSpPr>
                <p:spPr bwMode="ltGray">
                  <a:xfrm>
                    <a:off x="1340" y="337"/>
                    <a:ext cx="32" cy="6"/>
                  </a:xfrm>
                  <a:custGeom>
                    <a:avLst/>
                    <a:gdLst/>
                    <a:ahLst/>
                    <a:cxnLst>
                      <a:cxn ang="0">
                        <a:pos x="37" y="18"/>
                      </a:cxn>
                      <a:cxn ang="0">
                        <a:pos x="25" y="2"/>
                      </a:cxn>
                      <a:cxn ang="0">
                        <a:pos x="37" y="18"/>
                      </a:cxn>
                    </a:cxnLst>
                    <a:rect l="0" t="0" r="r" b="b"/>
                    <a:pathLst>
                      <a:path w="76" h="18">
                        <a:moveTo>
                          <a:pt x="37" y="18"/>
                        </a:moveTo>
                        <a:cubicBezTo>
                          <a:pt x="25" y="14"/>
                          <a:pt x="0" y="10"/>
                          <a:pt x="25" y="2"/>
                        </a:cubicBezTo>
                        <a:cubicBezTo>
                          <a:pt x="76" y="9"/>
                          <a:pt x="46" y="0"/>
                          <a:pt x="37" y="1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nl-NL"/>
                  </a:p>
                </p:txBody>
              </p:sp>
              <p:sp>
                <p:nvSpPr>
                  <p:cNvPr id="22593" name="Freeform 65"/>
                  <p:cNvSpPr>
                    <a:spLocks/>
                  </p:cNvSpPr>
                  <p:nvPr/>
                </p:nvSpPr>
                <p:spPr bwMode="ltGray">
                  <a:xfrm>
                    <a:off x="1395" y="336"/>
                    <a:ext cx="18" cy="15"/>
                  </a:xfrm>
                  <a:custGeom>
                    <a:avLst/>
                    <a:gdLst/>
                    <a:ahLst/>
                    <a:cxnLst>
                      <a:cxn ang="0">
                        <a:pos x="0" y="21"/>
                      </a:cxn>
                      <a:cxn ang="0">
                        <a:pos x="12" y="9"/>
                      </a:cxn>
                      <a:cxn ang="0">
                        <a:pos x="0" y="21"/>
                      </a:cxn>
                    </a:cxnLst>
                    <a:rect l="0" t="0" r="r" b="b"/>
                    <a:pathLst>
                      <a:path w="42" h="44">
                        <a:moveTo>
                          <a:pt x="0" y="21"/>
                        </a:moveTo>
                        <a:cubicBezTo>
                          <a:pt x="4" y="17"/>
                          <a:pt x="7" y="11"/>
                          <a:pt x="12" y="9"/>
                        </a:cubicBezTo>
                        <a:cubicBezTo>
                          <a:pt x="42" y="0"/>
                          <a:pt x="23" y="44"/>
                          <a:pt x="0" y="21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nl-NL"/>
                  </a:p>
                </p:txBody>
              </p:sp>
              <p:sp>
                <p:nvSpPr>
                  <p:cNvPr id="22594" name="Freeform 66"/>
                  <p:cNvSpPr>
                    <a:spLocks/>
                  </p:cNvSpPr>
                  <p:nvPr/>
                </p:nvSpPr>
                <p:spPr bwMode="ltGray">
                  <a:xfrm>
                    <a:off x="1248" y="295"/>
                    <a:ext cx="14" cy="10"/>
                  </a:xfrm>
                  <a:custGeom>
                    <a:avLst/>
                    <a:gdLst/>
                    <a:ahLst/>
                    <a:cxnLst>
                      <a:cxn ang="0">
                        <a:pos x="7" y="22"/>
                      </a:cxn>
                      <a:cxn ang="0">
                        <a:pos x="31" y="10"/>
                      </a:cxn>
                      <a:cxn ang="0">
                        <a:pos x="7" y="22"/>
                      </a:cxn>
                    </a:cxnLst>
                    <a:rect l="0" t="0" r="r" b="b"/>
                    <a:pathLst>
                      <a:path w="31" h="30">
                        <a:moveTo>
                          <a:pt x="7" y="22"/>
                        </a:moveTo>
                        <a:cubicBezTo>
                          <a:pt x="0" y="0"/>
                          <a:pt x="15" y="6"/>
                          <a:pt x="31" y="10"/>
                        </a:cubicBezTo>
                        <a:cubicBezTo>
                          <a:pt x="14" y="16"/>
                          <a:pt x="15" y="30"/>
                          <a:pt x="7" y="22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nl-NL"/>
                  </a:p>
                </p:txBody>
              </p:sp>
            </p:grpSp>
            <p:grpSp>
              <p:nvGrpSpPr>
                <p:cNvPr id="22595" name="Group 67"/>
                <p:cNvGrpSpPr>
                  <a:grpSpLocks/>
                </p:cNvGrpSpPr>
                <p:nvPr/>
              </p:nvGrpSpPr>
              <p:grpSpPr bwMode="auto">
                <a:xfrm>
                  <a:off x="3709" y="240"/>
                  <a:ext cx="1139" cy="429"/>
                  <a:chOff x="3709" y="240"/>
                  <a:chExt cx="1139" cy="429"/>
                </a:xfrm>
              </p:grpSpPr>
              <p:sp>
                <p:nvSpPr>
                  <p:cNvPr id="22596" name="Freeform 68"/>
                  <p:cNvSpPr>
                    <a:spLocks/>
                  </p:cNvSpPr>
                  <p:nvPr/>
                </p:nvSpPr>
                <p:spPr bwMode="ltGray">
                  <a:xfrm>
                    <a:off x="4808" y="616"/>
                    <a:ext cx="13" cy="14"/>
                  </a:xfrm>
                  <a:custGeom>
                    <a:avLst/>
                    <a:gdLst/>
                    <a:ahLst/>
                    <a:cxnLst>
                      <a:cxn ang="0">
                        <a:pos x="16" y="33"/>
                      </a:cxn>
                      <a:cxn ang="0">
                        <a:pos x="8" y="21"/>
                      </a:cxn>
                      <a:cxn ang="0">
                        <a:pos x="0" y="9"/>
                      </a:cxn>
                      <a:cxn ang="0">
                        <a:pos x="16" y="3"/>
                      </a:cxn>
                      <a:cxn ang="0">
                        <a:pos x="30" y="23"/>
                      </a:cxn>
                      <a:cxn ang="0">
                        <a:pos x="28" y="31"/>
                      </a:cxn>
                      <a:cxn ang="0">
                        <a:pos x="16" y="33"/>
                      </a:cxn>
                    </a:cxnLst>
                    <a:rect l="0" t="0" r="r" b="b"/>
                    <a:pathLst>
                      <a:path w="30" h="42">
                        <a:moveTo>
                          <a:pt x="16" y="33"/>
                        </a:moveTo>
                        <a:cubicBezTo>
                          <a:pt x="3" y="20"/>
                          <a:pt x="15" y="34"/>
                          <a:pt x="8" y="21"/>
                        </a:cubicBezTo>
                        <a:cubicBezTo>
                          <a:pt x="6" y="17"/>
                          <a:pt x="0" y="9"/>
                          <a:pt x="0" y="9"/>
                        </a:cubicBezTo>
                        <a:cubicBezTo>
                          <a:pt x="5" y="1"/>
                          <a:pt x="7" y="0"/>
                          <a:pt x="16" y="3"/>
                        </a:cubicBezTo>
                        <a:cubicBezTo>
                          <a:pt x="25" y="16"/>
                          <a:pt x="10" y="16"/>
                          <a:pt x="30" y="23"/>
                        </a:cubicBezTo>
                        <a:cubicBezTo>
                          <a:pt x="29" y="26"/>
                          <a:pt x="30" y="29"/>
                          <a:pt x="28" y="31"/>
                        </a:cubicBezTo>
                        <a:cubicBezTo>
                          <a:pt x="15" y="42"/>
                          <a:pt x="16" y="38"/>
                          <a:pt x="16" y="33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nl-NL"/>
                  </a:p>
                </p:txBody>
              </p:sp>
              <p:sp>
                <p:nvSpPr>
                  <p:cNvPr id="22597" name="Freeform 69"/>
                  <p:cNvSpPr>
                    <a:spLocks/>
                  </p:cNvSpPr>
                  <p:nvPr/>
                </p:nvSpPr>
                <p:spPr bwMode="ltGray">
                  <a:xfrm>
                    <a:off x="4655" y="629"/>
                    <a:ext cx="11" cy="5"/>
                  </a:xfrm>
                  <a:custGeom>
                    <a:avLst/>
                    <a:gdLst/>
                    <a:ahLst/>
                    <a:cxnLst>
                      <a:cxn ang="0">
                        <a:pos x="15" y="16"/>
                      </a:cxn>
                      <a:cxn ang="0">
                        <a:pos x="3" y="8"/>
                      </a:cxn>
                      <a:cxn ang="0">
                        <a:pos x="15" y="0"/>
                      </a:cxn>
                      <a:cxn ang="0">
                        <a:pos x="15" y="16"/>
                      </a:cxn>
                    </a:cxnLst>
                    <a:rect l="0" t="0" r="r" b="b"/>
                    <a:pathLst>
                      <a:path w="25" h="16">
                        <a:moveTo>
                          <a:pt x="15" y="16"/>
                        </a:moveTo>
                        <a:cubicBezTo>
                          <a:pt x="10" y="15"/>
                          <a:pt x="0" y="12"/>
                          <a:pt x="3" y="8"/>
                        </a:cubicBezTo>
                        <a:cubicBezTo>
                          <a:pt x="6" y="4"/>
                          <a:pt x="15" y="0"/>
                          <a:pt x="15" y="0"/>
                        </a:cubicBezTo>
                        <a:cubicBezTo>
                          <a:pt x="17" y="3"/>
                          <a:pt x="25" y="16"/>
                          <a:pt x="15" y="16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nl-NL"/>
                  </a:p>
                </p:txBody>
              </p:sp>
              <p:sp>
                <p:nvSpPr>
                  <p:cNvPr id="22598" name="Freeform 70"/>
                  <p:cNvSpPr>
                    <a:spLocks/>
                  </p:cNvSpPr>
                  <p:nvPr/>
                </p:nvSpPr>
                <p:spPr bwMode="ltGray">
                  <a:xfrm>
                    <a:off x="4609" y="635"/>
                    <a:ext cx="28" cy="16"/>
                  </a:xfrm>
                  <a:custGeom>
                    <a:avLst/>
                    <a:gdLst/>
                    <a:ahLst/>
                    <a:cxnLst>
                      <a:cxn ang="0">
                        <a:pos x="14" y="24"/>
                      </a:cxn>
                      <a:cxn ang="0">
                        <a:pos x="30" y="4"/>
                      </a:cxn>
                      <a:cxn ang="0">
                        <a:pos x="42" y="0"/>
                      </a:cxn>
                      <a:cxn ang="0">
                        <a:pos x="58" y="12"/>
                      </a:cxn>
                      <a:cxn ang="0">
                        <a:pos x="32" y="26"/>
                      </a:cxn>
                      <a:cxn ang="0">
                        <a:pos x="12" y="46"/>
                      </a:cxn>
                      <a:cxn ang="0">
                        <a:pos x="8" y="20"/>
                      </a:cxn>
                      <a:cxn ang="0">
                        <a:pos x="12" y="14"/>
                      </a:cxn>
                      <a:cxn ang="0">
                        <a:pos x="14" y="24"/>
                      </a:cxn>
                    </a:cxnLst>
                    <a:rect l="0" t="0" r="r" b="b"/>
                    <a:pathLst>
                      <a:path w="65" h="46">
                        <a:moveTo>
                          <a:pt x="14" y="24"/>
                        </a:moveTo>
                        <a:cubicBezTo>
                          <a:pt x="18" y="13"/>
                          <a:pt x="16" y="9"/>
                          <a:pt x="30" y="4"/>
                        </a:cubicBezTo>
                        <a:cubicBezTo>
                          <a:pt x="34" y="3"/>
                          <a:pt x="42" y="0"/>
                          <a:pt x="42" y="0"/>
                        </a:cubicBezTo>
                        <a:cubicBezTo>
                          <a:pt x="50" y="1"/>
                          <a:pt x="65" y="0"/>
                          <a:pt x="58" y="12"/>
                        </a:cubicBezTo>
                        <a:cubicBezTo>
                          <a:pt x="53" y="21"/>
                          <a:pt x="40" y="21"/>
                          <a:pt x="32" y="26"/>
                        </a:cubicBezTo>
                        <a:cubicBezTo>
                          <a:pt x="26" y="35"/>
                          <a:pt x="23" y="42"/>
                          <a:pt x="12" y="46"/>
                        </a:cubicBezTo>
                        <a:cubicBezTo>
                          <a:pt x="0" y="42"/>
                          <a:pt x="5" y="30"/>
                          <a:pt x="8" y="20"/>
                        </a:cubicBezTo>
                        <a:cubicBezTo>
                          <a:pt x="9" y="18"/>
                          <a:pt x="10" y="13"/>
                          <a:pt x="12" y="14"/>
                        </a:cubicBezTo>
                        <a:cubicBezTo>
                          <a:pt x="15" y="16"/>
                          <a:pt x="13" y="21"/>
                          <a:pt x="14" y="24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nl-NL"/>
                  </a:p>
                </p:txBody>
              </p:sp>
              <p:sp>
                <p:nvSpPr>
                  <p:cNvPr id="22599" name="Freeform 71"/>
                  <p:cNvSpPr>
                    <a:spLocks/>
                  </p:cNvSpPr>
                  <p:nvPr/>
                </p:nvSpPr>
                <p:spPr bwMode="ltGray">
                  <a:xfrm>
                    <a:off x="4580" y="634"/>
                    <a:ext cx="29" cy="16"/>
                  </a:xfrm>
                  <a:custGeom>
                    <a:avLst/>
                    <a:gdLst/>
                    <a:ahLst/>
                    <a:cxnLst>
                      <a:cxn ang="0">
                        <a:pos x="0" y="31"/>
                      </a:cxn>
                      <a:cxn ang="0">
                        <a:pos x="18" y="25"/>
                      </a:cxn>
                      <a:cxn ang="0">
                        <a:pos x="52" y="1"/>
                      </a:cxn>
                      <a:cxn ang="0">
                        <a:pos x="64" y="3"/>
                      </a:cxn>
                      <a:cxn ang="0">
                        <a:pos x="50" y="19"/>
                      </a:cxn>
                      <a:cxn ang="0">
                        <a:pos x="28" y="33"/>
                      </a:cxn>
                      <a:cxn ang="0">
                        <a:pos x="22" y="47"/>
                      </a:cxn>
                      <a:cxn ang="0">
                        <a:pos x="16" y="45"/>
                      </a:cxn>
                      <a:cxn ang="0">
                        <a:pos x="12" y="39"/>
                      </a:cxn>
                      <a:cxn ang="0">
                        <a:pos x="0" y="35"/>
                      </a:cxn>
                      <a:cxn ang="0">
                        <a:pos x="0" y="31"/>
                      </a:cxn>
                    </a:cxnLst>
                    <a:rect l="0" t="0" r="r" b="b"/>
                    <a:pathLst>
                      <a:path w="69" h="47">
                        <a:moveTo>
                          <a:pt x="0" y="31"/>
                        </a:moveTo>
                        <a:cubicBezTo>
                          <a:pt x="7" y="24"/>
                          <a:pt x="9" y="22"/>
                          <a:pt x="18" y="25"/>
                        </a:cubicBezTo>
                        <a:cubicBezTo>
                          <a:pt x="25" y="4"/>
                          <a:pt x="36" y="12"/>
                          <a:pt x="52" y="1"/>
                        </a:cubicBezTo>
                        <a:cubicBezTo>
                          <a:pt x="56" y="2"/>
                          <a:pt x="61" y="0"/>
                          <a:pt x="64" y="3"/>
                        </a:cubicBezTo>
                        <a:cubicBezTo>
                          <a:pt x="69" y="8"/>
                          <a:pt x="50" y="19"/>
                          <a:pt x="50" y="19"/>
                        </a:cubicBezTo>
                        <a:cubicBezTo>
                          <a:pt x="46" y="31"/>
                          <a:pt x="35" y="22"/>
                          <a:pt x="28" y="33"/>
                        </a:cubicBezTo>
                        <a:cubicBezTo>
                          <a:pt x="31" y="41"/>
                          <a:pt x="31" y="44"/>
                          <a:pt x="22" y="47"/>
                        </a:cubicBezTo>
                        <a:cubicBezTo>
                          <a:pt x="20" y="46"/>
                          <a:pt x="18" y="46"/>
                          <a:pt x="16" y="45"/>
                        </a:cubicBezTo>
                        <a:cubicBezTo>
                          <a:pt x="14" y="43"/>
                          <a:pt x="14" y="40"/>
                          <a:pt x="12" y="39"/>
                        </a:cubicBezTo>
                        <a:cubicBezTo>
                          <a:pt x="8" y="37"/>
                          <a:pt x="0" y="35"/>
                          <a:pt x="0" y="35"/>
                        </a:cubicBezTo>
                        <a:cubicBezTo>
                          <a:pt x="2" y="26"/>
                          <a:pt x="3" y="25"/>
                          <a:pt x="0" y="31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nl-NL"/>
                  </a:p>
                </p:txBody>
              </p:sp>
              <p:sp>
                <p:nvSpPr>
                  <p:cNvPr id="22600" name="Freeform 72"/>
                  <p:cNvSpPr>
                    <a:spLocks/>
                  </p:cNvSpPr>
                  <p:nvPr/>
                </p:nvSpPr>
                <p:spPr bwMode="ltGray">
                  <a:xfrm>
                    <a:off x="4423" y="547"/>
                    <a:ext cx="151" cy="93"/>
                  </a:xfrm>
                  <a:custGeom>
                    <a:avLst/>
                    <a:gdLst/>
                    <a:ahLst/>
                    <a:cxnLst>
                      <a:cxn ang="0">
                        <a:pos x="10" y="4"/>
                      </a:cxn>
                      <a:cxn ang="0">
                        <a:pos x="36" y="18"/>
                      </a:cxn>
                      <a:cxn ang="0">
                        <a:pos x="46" y="30"/>
                      </a:cxn>
                      <a:cxn ang="0">
                        <a:pos x="76" y="52"/>
                      </a:cxn>
                      <a:cxn ang="0">
                        <a:pos x="92" y="66"/>
                      </a:cxn>
                      <a:cxn ang="0">
                        <a:pos x="122" y="98"/>
                      </a:cxn>
                      <a:cxn ang="0">
                        <a:pos x="136" y="128"/>
                      </a:cxn>
                      <a:cxn ang="0">
                        <a:pos x="148" y="132"/>
                      </a:cxn>
                      <a:cxn ang="0">
                        <a:pos x="154" y="150"/>
                      </a:cxn>
                      <a:cxn ang="0">
                        <a:pos x="176" y="152"/>
                      </a:cxn>
                      <a:cxn ang="0">
                        <a:pos x="170" y="196"/>
                      </a:cxn>
                      <a:cxn ang="0">
                        <a:pos x="180" y="224"/>
                      </a:cxn>
                      <a:cxn ang="0">
                        <a:pos x="198" y="232"/>
                      </a:cxn>
                      <a:cxn ang="0">
                        <a:pos x="216" y="234"/>
                      </a:cxn>
                      <a:cxn ang="0">
                        <a:pos x="236" y="242"/>
                      </a:cxn>
                      <a:cxn ang="0">
                        <a:pos x="254" y="236"/>
                      </a:cxn>
                      <a:cxn ang="0">
                        <a:pos x="272" y="248"/>
                      </a:cxn>
                      <a:cxn ang="0">
                        <a:pos x="296" y="256"/>
                      </a:cxn>
                      <a:cxn ang="0">
                        <a:pos x="314" y="264"/>
                      </a:cxn>
                      <a:cxn ang="0">
                        <a:pos x="352" y="266"/>
                      </a:cxn>
                      <a:cxn ang="0">
                        <a:pos x="342" y="274"/>
                      </a:cxn>
                      <a:cxn ang="0">
                        <a:pos x="322" y="272"/>
                      </a:cxn>
                      <a:cxn ang="0">
                        <a:pos x="300" y="270"/>
                      </a:cxn>
                      <a:cxn ang="0">
                        <a:pos x="288" y="266"/>
                      </a:cxn>
                      <a:cxn ang="0">
                        <a:pos x="252" y="264"/>
                      </a:cxn>
                      <a:cxn ang="0">
                        <a:pos x="234" y="260"/>
                      </a:cxn>
                      <a:cxn ang="0">
                        <a:pos x="172" y="242"/>
                      </a:cxn>
                      <a:cxn ang="0">
                        <a:pos x="160" y="216"/>
                      </a:cxn>
                      <a:cxn ang="0">
                        <a:pos x="126" y="200"/>
                      </a:cxn>
                      <a:cxn ang="0">
                        <a:pos x="108" y="186"/>
                      </a:cxn>
                      <a:cxn ang="0">
                        <a:pos x="94" y="158"/>
                      </a:cxn>
                      <a:cxn ang="0">
                        <a:pos x="68" y="108"/>
                      </a:cxn>
                      <a:cxn ang="0">
                        <a:pos x="64" y="102"/>
                      </a:cxn>
                      <a:cxn ang="0">
                        <a:pos x="58" y="100"/>
                      </a:cxn>
                      <a:cxn ang="0">
                        <a:pos x="54" y="88"/>
                      </a:cxn>
                      <a:cxn ang="0">
                        <a:pos x="38" y="58"/>
                      </a:cxn>
                      <a:cxn ang="0">
                        <a:pos x="20" y="40"/>
                      </a:cxn>
                      <a:cxn ang="0">
                        <a:pos x="4" y="22"/>
                      </a:cxn>
                      <a:cxn ang="0">
                        <a:pos x="10" y="2"/>
                      </a:cxn>
                      <a:cxn ang="0">
                        <a:pos x="10" y="4"/>
                      </a:cxn>
                    </a:cxnLst>
                    <a:rect l="0" t="0" r="r" b="b"/>
                    <a:pathLst>
                      <a:path w="355" h="277">
                        <a:moveTo>
                          <a:pt x="10" y="4"/>
                        </a:moveTo>
                        <a:cubicBezTo>
                          <a:pt x="22" y="0"/>
                          <a:pt x="24" y="14"/>
                          <a:pt x="36" y="18"/>
                        </a:cubicBezTo>
                        <a:cubicBezTo>
                          <a:pt x="37" y="19"/>
                          <a:pt x="45" y="29"/>
                          <a:pt x="46" y="30"/>
                        </a:cubicBezTo>
                        <a:cubicBezTo>
                          <a:pt x="56" y="40"/>
                          <a:pt x="67" y="38"/>
                          <a:pt x="76" y="52"/>
                        </a:cubicBezTo>
                        <a:cubicBezTo>
                          <a:pt x="80" y="58"/>
                          <a:pt x="92" y="66"/>
                          <a:pt x="92" y="66"/>
                        </a:cubicBezTo>
                        <a:cubicBezTo>
                          <a:pt x="96" y="79"/>
                          <a:pt x="112" y="88"/>
                          <a:pt x="122" y="98"/>
                        </a:cubicBezTo>
                        <a:cubicBezTo>
                          <a:pt x="124" y="105"/>
                          <a:pt x="130" y="124"/>
                          <a:pt x="136" y="128"/>
                        </a:cubicBezTo>
                        <a:cubicBezTo>
                          <a:pt x="140" y="130"/>
                          <a:pt x="148" y="132"/>
                          <a:pt x="148" y="132"/>
                        </a:cubicBezTo>
                        <a:cubicBezTo>
                          <a:pt x="150" y="138"/>
                          <a:pt x="154" y="150"/>
                          <a:pt x="154" y="150"/>
                        </a:cubicBezTo>
                        <a:cubicBezTo>
                          <a:pt x="161" y="139"/>
                          <a:pt x="168" y="144"/>
                          <a:pt x="176" y="152"/>
                        </a:cubicBezTo>
                        <a:cubicBezTo>
                          <a:pt x="174" y="167"/>
                          <a:pt x="173" y="181"/>
                          <a:pt x="170" y="196"/>
                        </a:cubicBezTo>
                        <a:cubicBezTo>
                          <a:pt x="171" y="202"/>
                          <a:pt x="174" y="220"/>
                          <a:pt x="180" y="224"/>
                        </a:cubicBezTo>
                        <a:cubicBezTo>
                          <a:pt x="185" y="228"/>
                          <a:pt x="193" y="228"/>
                          <a:pt x="198" y="232"/>
                        </a:cubicBezTo>
                        <a:cubicBezTo>
                          <a:pt x="204" y="230"/>
                          <a:pt x="216" y="234"/>
                          <a:pt x="216" y="234"/>
                        </a:cubicBezTo>
                        <a:cubicBezTo>
                          <a:pt x="223" y="241"/>
                          <a:pt x="225" y="245"/>
                          <a:pt x="236" y="242"/>
                        </a:cubicBezTo>
                        <a:cubicBezTo>
                          <a:pt x="242" y="240"/>
                          <a:pt x="254" y="236"/>
                          <a:pt x="254" y="236"/>
                        </a:cubicBezTo>
                        <a:cubicBezTo>
                          <a:pt x="260" y="240"/>
                          <a:pt x="265" y="246"/>
                          <a:pt x="272" y="248"/>
                        </a:cubicBezTo>
                        <a:cubicBezTo>
                          <a:pt x="277" y="250"/>
                          <a:pt x="291" y="252"/>
                          <a:pt x="296" y="256"/>
                        </a:cubicBezTo>
                        <a:cubicBezTo>
                          <a:pt x="301" y="260"/>
                          <a:pt x="314" y="264"/>
                          <a:pt x="314" y="264"/>
                        </a:cubicBezTo>
                        <a:cubicBezTo>
                          <a:pt x="330" y="263"/>
                          <a:pt x="338" y="261"/>
                          <a:pt x="352" y="266"/>
                        </a:cubicBezTo>
                        <a:cubicBezTo>
                          <a:pt x="355" y="275"/>
                          <a:pt x="350" y="277"/>
                          <a:pt x="342" y="274"/>
                        </a:cubicBezTo>
                        <a:cubicBezTo>
                          <a:pt x="336" y="276"/>
                          <a:pt x="322" y="272"/>
                          <a:pt x="322" y="272"/>
                        </a:cubicBezTo>
                        <a:cubicBezTo>
                          <a:pt x="314" y="275"/>
                          <a:pt x="308" y="272"/>
                          <a:pt x="300" y="270"/>
                        </a:cubicBezTo>
                        <a:cubicBezTo>
                          <a:pt x="296" y="269"/>
                          <a:pt x="288" y="266"/>
                          <a:pt x="288" y="266"/>
                        </a:cubicBezTo>
                        <a:cubicBezTo>
                          <a:pt x="276" y="270"/>
                          <a:pt x="264" y="266"/>
                          <a:pt x="252" y="264"/>
                        </a:cubicBezTo>
                        <a:cubicBezTo>
                          <a:pt x="245" y="259"/>
                          <a:pt x="242" y="257"/>
                          <a:pt x="234" y="260"/>
                        </a:cubicBezTo>
                        <a:cubicBezTo>
                          <a:pt x="211" y="252"/>
                          <a:pt x="192" y="256"/>
                          <a:pt x="172" y="242"/>
                        </a:cubicBezTo>
                        <a:cubicBezTo>
                          <a:pt x="165" y="231"/>
                          <a:pt x="176" y="221"/>
                          <a:pt x="160" y="216"/>
                        </a:cubicBezTo>
                        <a:cubicBezTo>
                          <a:pt x="154" y="233"/>
                          <a:pt x="136" y="203"/>
                          <a:pt x="126" y="200"/>
                        </a:cubicBezTo>
                        <a:cubicBezTo>
                          <a:pt x="120" y="196"/>
                          <a:pt x="114" y="190"/>
                          <a:pt x="108" y="186"/>
                        </a:cubicBezTo>
                        <a:cubicBezTo>
                          <a:pt x="104" y="175"/>
                          <a:pt x="104" y="165"/>
                          <a:pt x="94" y="158"/>
                        </a:cubicBezTo>
                        <a:cubicBezTo>
                          <a:pt x="83" y="142"/>
                          <a:pt x="85" y="119"/>
                          <a:pt x="68" y="108"/>
                        </a:cubicBezTo>
                        <a:cubicBezTo>
                          <a:pt x="67" y="106"/>
                          <a:pt x="66" y="104"/>
                          <a:pt x="64" y="102"/>
                        </a:cubicBezTo>
                        <a:cubicBezTo>
                          <a:pt x="62" y="101"/>
                          <a:pt x="59" y="102"/>
                          <a:pt x="58" y="100"/>
                        </a:cubicBezTo>
                        <a:cubicBezTo>
                          <a:pt x="56" y="97"/>
                          <a:pt x="54" y="88"/>
                          <a:pt x="54" y="88"/>
                        </a:cubicBezTo>
                        <a:cubicBezTo>
                          <a:pt x="59" y="73"/>
                          <a:pt x="52" y="61"/>
                          <a:pt x="38" y="58"/>
                        </a:cubicBezTo>
                        <a:cubicBezTo>
                          <a:pt x="32" y="49"/>
                          <a:pt x="31" y="44"/>
                          <a:pt x="20" y="40"/>
                        </a:cubicBezTo>
                        <a:cubicBezTo>
                          <a:pt x="16" y="27"/>
                          <a:pt x="16" y="26"/>
                          <a:pt x="4" y="22"/>
                        </a:cubicBezTo>
                        <a:cubicBezTo>
                          <a:pt x="1" y="13"/>
                          <a:pt x="0" y="5"/>
                          <a:pt x="10" y="2"/>
                        </a:cubicBezTo>
                        <a:cubicBezTo>
                          <a:pt x="18" y="5"/>
                          <a:pt x="18" y="4"/>
                          <a:pt x="10" y="4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nl-NL"/>
                  </a:p>
                </p:txBody>
              </p:sp>
              <p:sp>
                <p:nvSpPr>
                  <p:cNvPr id="22601" name="Freeform 73"/>
                  <p:cNvSpPr>
                    <a:spLocks/>
                  </p:cNvSpPr>
                  <p:nvPr/>
                </p:nvSpPr>
                <p:spPr bwMode="ltGray">
                  <a:xfrm>
                    <a:off x="4515" y="541"/>
                    <a:ext cx="67" cy="68"/>
                  </a:xfrm>
                  <a:custGeom>
                    <a:avLst/>
                    <a:gdLst/>
                    <a:ahLst/>
                    <a:cxnLst>
                      <a:cxn ang="0">
                        <a:pos x="54" y="66"/>
                      </a:cxn>
                      <a:cxn ang="0">
                        <a:pos x="66" y="58"/>
                      </a:cxn>
                      <a:cxn ang="0">
                        <a:pos x="68" y="52"/>
                      </a:cxn>
                      <a:cxn ang="0">
                        <a:pos x="80" y="44"/>
                      </a:cxn>
                      <a:cxn ang="0">
                        <a:pos x="106" y="22"/>
                      </a:cxn>
                      <a:cxn ang="0">
                        <a:pos x="112" y="4"/>
                      </a:cxn>
                      <a:cxn ang="0">
                        <a:pos x="124" y="0"/>
                      </a:cxn>
                      <a:cxn ang="0">
                        <a:pos x="150" y="28"/>
                      </a:cxn>
                      <a:cxn ang="0">
                        <a:pos x="146" y="44"/>
                      </a:cxn>
                      <a:cxn ang="0">
                        <a:pos x="126" y="64"/>
                      </a:cxn>
                      <a:cxn ang="0">
                        <a:pos x="132" y="94"/>
                      </a:cxn>
                      <a:cxn ang="0">
                        <a:pos x="142" y="110"/>
                      </a:cxn>
                      <a:cxn ang="0">
                        <a:pos x="146" y="128"/>
                      </a:cxn>
                      <a:cxn ang="0">
                        <a:pos x="128" y="128"/>
                      </a:cxn>
                      <a:cxn ang="0">
                        <a:pos x="116" y="146"/>
                      </a:cxn>
                      <a:cxn ang="0">
                        <a:pos x="104" y="156"/>
                      </a:cxn>
                      <a:cxn ang="0">
                        <a:pos x="100" y="198"/>
                      </a:cxn>
                      <a:cxn ang="0">
                        <a:pos x="88" y="202"/>
                      </a:cxn>
                      <a:cxn ang="0">
                        <a:pos x="82" y="206"/>
                      </a:cxn>
                      <a:cxn ang="0">
                        <a:pos x="76" y="202"/>
                      </a:cxn>
                      <a:cxn ang="0">
                        <a:pos x="72" y="190"/>
                      </a:cxn>
                      <a:cxn ang="0">
                        <a:pos x="60" y="186"/>
                      </a:cxn>
                      <a:cxn ang="0">
                        <a:pos x="42" y="194"/>
                      </a:cxn>
                      <a:cxn ang="0">
                        <a:pos x="28" y="186"/>
                      </a:cxn>
                      <a:cxn ang="0">
                        <a:pos x="10" y="148"/>
                      </a:cxn>
                      <a:cxn ang="0">
                        <a:pos x="4" y="130"/>
                      </a:cxn>
                      <a:cxn ang="0">
                        <a:pos x="0" y="118"/>
                      </a:cxn>
                      <a:cxn ang="0">
                        <a:pos x="20" y="96"/>
                      </a:cxn>
                      <a:cxn ang="0">
                        <a:pos x="32" y="104"/>
                      </a:cxn>
                      <a:cxn ang="0">
                        <a:pos x="34" y="80"/>
                      </a:cxn>
                      <a:cxn ang="0">
                        <a:pos x="52" y="70"/>
                      </a:cxn>
                      <a:cxn ang="0">
                        <a:pos x="54" y="66"/>
                      </a:cxn>
                    </a:cxnLst>
                    <a:rect l="0" t="0" r="r" b="b"/>
                    <a:pathLst>
                      <a:path w="156" h="206">
                        <a:moveTo>
                          <a:pt x="54" y="66"/>
                        </a:moveTo>
                        <a:cubicBezTo>
                          <a:pt x="58" y="63"/>
                          <a:pt x="64" y="63"/>
                          <a:pt x="66" y="58"/>
                        </a:cubicBezTo>
                        <a:cubicBezTo>
                          <a:pt x="67" y="56"/>
                          <a:pt x="67" y="53"/>
                          <a:pt x="68" y="52"/>
                        </a:cubicBezTo>
                        <a:cubicBezTo>
                          <a:pt x="71" y="49"/>
                          <a:pt x="80" y="44"/>
                          <a:pt x="80" y="44"/>
                        </a:cubicBezTo>
                        <a:cubicBezTo>
                          <a:pt x="113" y="55"/>
                          <a:pt x="85" y="29"/>
                          <a:pt x="106" y="22"/>
                        </a:cubicBezTo>
                        <a:cubicBezTo>
                          <a:pt x="110" y="17"/>
                          <a:pt x="108" y="9"/>
                          <a:pt x="112" y="4"/>
                        </a:cubicBezTo>
                        <a:cubicBezTo>
                          <a:pt x="115" y="1"/>
                          <a:pt x="124" y="0"/>
                          <a:pt x="124" y="0"/>
                        </a:cubicBezTo>
                        <a:cubicBezTo>
                          <a:pt x="138" y="14"/>
                          <a:pt x="126" y="23"/>
                          <a:pt x="150" y="28"/>
                        </a:cubicBezTo>
                        <a:cubicBezTo>
                          <a:pt x="156" y="36"/>
                          <a:pt x="154" y="39"/>
                          <a:pt x="146" y="44"/>
                        </a:cubicBezTo>
                        <a:cubicBezTo>
                          <a:pt x="141" y="52"/>
                          <a:pt x="135" y="61"/>
                          <a:pt x="126" y="64"/>
                        </a:cubicBezTo>
                        <a:cubicBezTo>
                          <a:pt x="118" y="75"/>
                          <a:pt x="128" y="83"/>
                          <a:pt x="132" y="94"/>
                        </a:cubicBezTo>
                        <a:cubicBezTo>
                          <a:pt x="129" y="103"/>
                          <a:pt x="135" y="105"/>
                          <a:pt x="142" y="110"/>
                        </a:cubicBezTo>
                        <a:cubicBezTo>
                          <a:pt x="145" y="119"/>
                          <a:pt x="141" y="120"/>
                          <a:pt x="146" y="128"/>
                        </a:cubicBezTo>
                        <a:cubicBezTo>
                          <a:pt x="142" y="139"/>
                          <a:pt x="135" y="133"/>
                          <a:pt x="128" y="128"/>
                        </a:cubicBezTo>
                        <a:cubicBezTo>
                          <a:pt x="116" y="132"/>
                          <a:pt x="122" y="136"/>
                          <a:pt x="116" y="146"/>
                        </a:cubicBezTo>
                        <a:cubicBezTo>
                          <a:pt x="113" y="151"/>
                          <a:pt x="108" y="152"/>
                          <a:pt x="104" y="156"/>
                        </a:cubicBezTo>
                        <a:cubicBezTo>
                          <a:pt x="107" y="167"/>
                          <a:pt x="112" y="191"/>
                          <a:pt x="100" y="198"/>
                        </a:cubicBezTo>
                        <a:cubicBezTo>
                          <a:pt x="96" y="200"/>
                          <a:pt x="92" y="200"/>
                          <a:pt x="88" y="202"/>
                        </a:cubicBezTo>
                        <a:cubicBezTo>
                          <a:pt x="86" y="203"/>
                          <a:pt x="84" y="205"/>
                          <a:pt x="82" y="206"/>
                        </a:cubicBezTo>
                        <a:cubicBezTo>
                          <a:pt x="80" y="205"/>
                          <a:pt x="77" y="204"/>
                          <a:pt x="76" y="202"/>
                        </a:cubicBezTo>
                        <a:cubicBezTo>
                          <a:pt x="74" y="198"/>
                          <a:pt x="76" y="191"/>
                          <a:pt x="72" y="190"/>
                        </a:cubicBezTo>
                        <a:cubicBezTo>
                          <a:pt x="68" y="189"/>
                          <a:pt x="60" y="186"/>
                          <a:pt x="60" y="186"/>
                        </a:cubicBezTo>
                        <a:cubicBezTo>
                          <a:pt x="53" y="188"/>
                          <a:pt x="49" y="192"/>
                          <a:pt x="42" y="194"/>
                        </a:cubicBezTo>
                        <a:cubicBezTo>
                          <a:pt x="34" y="189"/>
                          <a:pt x="37" y="183"/>
                          <a:pt x="28" y="186"/>
                        </a:cubicBezTo>
                        <a:cubicBezTo>
                          <a:pt x="12" y="181"/>
                          <a:pt x="19" y="161"/>
                          <a:pt x="10" y="148"/>
                        </a:cubicBezTo>
                        <a:cubicBezTo>
                          <a:pt x="5" y="121"/>
                          <a:pt x="11" y="147"/>
                          <a:pt x="4" y="130"/>
                        </a:cubicBezTo>
                        <a:cubicBezTo>
                          <a:pt x="2" y="126"/>
                          <a:pt x="0" y="118"/>
                          <a:pt x="0" y="118"/>
                        </a:cubicBezTo>
                        <a:cubicBezTo>
                          <a:pt x="2" y="95"/>
                          <a:pt x="0" y="83"/>
                          <a:pt x="20" y="96"/>
                        </a:cubicBezTo>
                        <a:cubicBezTo>
                          <a:pt x="23" y="105"/>
                          <a:pt x="23" y="110"/>
                          <a:pt x="32" y="104"/>
                        </a:cubicBezTo>
                        <a:cubicBezTo>
                          <a:pt x="35" y="95"/>
                          <a:pt x="29" y="88"/>
                          <a:pt x="34" y="80"/>
                        </a:cubicBezTo>
                        <a:cubicBezTo>
                          <a:pt x="36" y="76"/>
                          <a:pt x="48" y="73"/>
                          <a:pt x="52" y="70"/>
                        </a:cubicBezTo>
                        <a:cubicBezTo>
                          <a:pt x="57" y="63"/>
                          <a:pt x="58" y="62"/>
                          <a:pt x="54" y="66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nl-NL"/>
                  </a:p>
                </p:txBody>
              </p:sp>
              <p:sp>
                <p:nvSpPr>
                  <p:cNvPr id="22602" name="Freeform 74"/>
                  <p:cNvSpPr>
                    <a:spLocks/>
                  </p:cNvSpPr>
                  <p:nvPr/>
                </p:nvSpPr>
                <p:spPr bwMode="ltGray">
                  <a:xfrm>
                    <a:off x="4580" y="572"/>
                    <a:ext cx="47" cy="13"/>
                  </a:xfrm>
                  <a:custGeom>
                    <a:avLst/>
                    <a:gdLst/>
                    <a:ahLst/>
                    <a:cxnLst>
                      <a:cxn ang="0">
                        <a:pos x="4" y="32"/>
                      </a:cxn>
                      <a:cxn ang="0">
                        <a:pos x="18" y="10"/>
                      </a:cxn>
                      <a:cxn ang="0">
                        <a:pos x="46" y="20"/>
                      </a:cxn>
                      <a:cxn ang="0">
                        <a:pos x="72" y="14"/>
                      </a:cxn>
                      <a:cxn ang="0">
                        <a:pos x="90" y="0"/>
                      </a:cxn>
                      <a:cxn ang="0">
                        <a:pos x="76" y="26"/>
                      </a:cxn>
                      <a:cxn ang="0">
                        <a:pos x="60" y="38"/>
                      </a:cxn>
                      <a:cxn ang="0">
                        <a:pos x="42" y="32"/>
                      </a:cxn>
                      <a:cxn ang="0">
                        <a:pos x="14" y="30"/>
                      </a:cxn>
                      <a:cxn ang="0">
                        <a:pos x="4" y="32"/>
                      </a:cxn>
                    </a:cxnLst>
                    <a:rect l="0" t="0" r="r" b="b"/>
                    <a:pathLst>
                      <a:path w="109" h="38">
                        <a:moveTo>
                          <a:pt x="4" y="32"/>
                        </a:moveTo>
                        <a:cubicBezTo>
                          <a:pt x="7" y="22"/>
                          <a:pt x="7" y="14"/>
                          <a:pt x="18" y="10"/>
                        </a:cubicBezTo>
                        <a:cubicBezTo>
                          <a:pt x="28" y="12"/>
                          <a:pt x="37" y="14"/>
                          <a:pt x="46" y="20"/>
                        </a:cubicBezTo>
                        <a:cubicBezTo>
                          <a:pt x="62" y="15"/>
                          <a:pt x="54" y="17"/>
                          <a:pt x="72" y="14"/>
                        </a:cubicBezTo>
                        <a:cubicBezTo>
                          <a:pt x="77" y="9"/>
                          <a:pt x="90" y="0"/>
                          <a:pt x="90" y="0"/>
                        </a:cubicBezTo>
                        <a:cubicBezTo>
                          <a:pt x="109" y="6"/>
                          <a:pt x="85" y="23"/>
                          <a:pt x="76" y="26"/>
                        </a:cubicBezTo>
                        <a:cubicBezTo>
                          <a:pt x="71" y="33"/>
                          <a:pt x="68" y="35"/>
                          <a:pt x="60" y="38"/>
                        </a:cubicBezTo>
                        <a:cubicBezTo>
                          <a:pt x="54" y="36"/>
                          <a:pt x="42" y="32"/>
                          <a:pt x="42" y="32"/>
                        </a:cubicBezTo>
                        <a:cubicBezTo>
                          <a:pt x="33" y="23"/>
                          <a:pt x="26" y="26"/>
                          <a:pt x="14" y="30"/>
                        </a:cubicBezTo>
                        <a:cubicBezTo>
                          <a:pt x="1" y="28"/>
                          <a:pt x="0" y="24"/>
                          <a:pt x="4" y="32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nl-NL"/>
                  </a:p>
                </p:txBody>
              </p:sp>
              <p:sp>
                <p:nvSpPr>
                  <p:cNvPr id="22603" name="Freeform 75"/>
                  <p:cNvSpPr>
                    <a:spLocks/>
                  </p:cNvSpPr>
                  <p:nvPr/>
                </p:nvSpPr>
                <p:spPr bwMode="ltGray">
                  <a:xfrm>
                    <a:off x="4578" y="588"/>
                    <a:ext cx="32" cy="34"/>
                  </a:xfrm>
                  <a:custGeom>
                    <a:avLst/>
                    <a:gdLst/>
                    <a:ahLst/>
                    <a:cxnLst>
                      <a:cxn ang="0">
                        <a:pos x="8" y="18"/>
                      </a:cxn>
                      <a:cxn ang="0">
                        <a:pos x="18" y="0"/>
                      </a:cxn>
                      <a:cxn ang="0">
                        <a:pos x="34" y="18"/>
                      </a:cxn>
                      <a:cxn ang="0">
                        <a:pos x="62" y="4"/>
                      </a:cxn>
                      <a:cxn ang="0">
                        <a:pos x="46" y="34"/>
                      </a:cxn>
                      <a:cxn ang="0">
                        <a:pos x="54" y="48"/>
                      </a:cxn>
                      <a:cxn ang="0">
                        <a:pos x="58" y="60"/>
                      </a:cxn>
                      <a:cxn ang="0">
                        <a:pos x="46" y="74"/>
                      </a:cxn>
                      <a:cxn ang="0">
                        <a:pos x="34" y="60"/>
                      </a:cxn>
                      <a:cxn ang="0">
                        <a:pos x="22" y="48"/>
                      </a:cxn>
                      <a:cxn ang="0">
                        <a:pos x="28" y="68"/>
                      </a:cxn>
                      <a:cxn ang="0">
                        <a:pos x="30" y="74"/>
                      </a:cxn>
                      <a:cxn ang="0">
                        <a:pos x="20" y="104"/>
                      </a:cxn>
                      <a:cxn ang="0">
                        <a:pos x="12" y="102"/>
                      </a:cxn>
                      <a:cxn ang="0">
                        <a:pos x="8" y="90"/>
                      </a:cxn>
                      <a:cxn ang="0">
                        <a:pos x="0" y="54"/>
                      </a:cxn>
                      <a:cxn ang="0">
                        <a:pos x="2" y="30"/>
                      </a:cxn>
                      <a:cxn ang="0">
                        <a:pos x="8" y="18"/>
                      </a:cxn>
                    </a:cxnLst>
                    <a:rect l="0" t="0" r="r" b="b"/>
                    <a:pathLst>
                      <a:path w="76" h="104">
                        <a:moveTo>
                          <a:pt x="8" y="18"/>
                        </a:moveTo>
                        <a:cubicBezTo>
                          <a:pt x="10" y="8"/>
                          <a:pt x="9" y="3"/>
                          <a:pt x="18" y="0"/>
                        </a:cubicBezTo>
                        <a:cubicBezTo>
                          <a:pt x="28" y="3"/>
                          <a:pt x="25" y="12"/>
                          <a:pt x="34" y="18"/>
                        </a:cubicBezTo>
                        <a:cubicBezTo>
                          <a:pt x="46" y="16"/>
                          <a:pt x="51" y="8"/>
                          <a:pt x="62" y="4"/>
                        </a:cubicBezTo>
                        <a:cubicBezTo>
                          <a:pt x="76" y="9"/>
                          <a:pt x="56" y="31"/>
                          <a:pt x="46" y="34"/>
                        </a:cubicBezTo>
                        <a:cubicBezTo>
                          <a:pt x="51" y="56"/>
                          <a:pt x="43" y="29"/>
                          <a:pt x="54" y="48"/>
                        </a:cubicBezTo>
                        <a:cubicBezTo>
                          <a:pt x="56" y="52"/>
                          <a:pt x="58" y="60"/>
                          <a:pt x="58" y="60"/>
                        </a:cubicBezTo>
                        <a:cubicBezTo>
                          <a:pt x="55" y="68"/>
                          <a:pt x="54" y="71"/>
                          <a:pt x="46" y="74"/>
                        </a:cubicBezTo>
                        <a:cubicBezTo>
                          <a:pt x="38" y="71"/>
                          <a:pt x="37" y="68"/>
                          <a:pt x="34" y="60"/>
                        </a:cubicBezTo>
                        <a:cubicBezTo>
                          <a:pt x="33" y="50"/>
                          <a:pt x="32" y="33"/>
                          <a:pt x="22" y="48"/>
                        </a:cubicBezTo>
                        <a:cubicBezTo>
                          <a:pt x="25" y="60"/>
                          <a:pt x="23" y="53"/>
                          <a:pt x="28" y="68"/>
                        </a:cubicBezTo>
                        <a:cubicBezTo>
                          <a:pt x="29" y="70"/>
                          <a:pt x="30" y="74"/>
                          <a:pt x="30" y="74"/>
                        </a:cubicBezTo>
                        <a:cubicBezTo>
                          <a:pt x="24" y="84"/>
                          <a:pt x="22" y="93"/>
                          <a:pt x="20" y="104"/>
                        </a:cubicBezTo>
                        <a:cubicBezTo>
                          <a:pt x="17" y="103"/>
                          <a:pt x="14" y="104"/>
                          <a:pt x="12" y="102"/>
                        </a:cubicBezTo>
                        <a:cubicBezTo>
                          <a:pt x="9" y="99"/>
                          <a:pt x="8" y="90"/>
                          <a:pt x="8" y="90"/>
                        </a:cubicBezTo>
                        <a:cubicBezTo>
                          <a:pt x="13" y="75"/>
                          <a:pt x="14" y="64"/>
                          <a:pt x="0" y="54"/>
                        </a:cubicBezTo>
                        <a:cubicBezTo>
                          <a:pt x="1" y="46"/>
                          <a:pt x="1" y="38"/>
                          <a:pt x="2" y="30"/>
                        </a:cubicBezTo>
                        <a:cubicBezTo>
                          <a:pt x="2" y="27"/>
                          <a:pt x="13" y="2"/>
                          <a:pt x="8" y="1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nl-NL"/>
                  </a:p>
                </p:txBody>
              </p:sp>
              <p:sp>
                <p:nvSpPr>
                  <p:cNvPr id="22604" name="Freeform 76"/>
                  <p:cNvSpPr>
                    <a:spLocks/>
                  </p:cNvSpPr>
                  <p:nvPr/>
                </p:nvSpPr>
                <p:spPr bwMode="ltGray">
                  <a:xfrm>
                    <a:off x="4632" y="569"/>
                    <a:ext cx="16" cy="20"/>
                  </a:xfrm>
                  <a:custGeom>
                    <a:avLst/>
                    <a:gdLst/>
                    <a:ahLst/>
                    <a:cxnLst>
                      <a:cxn ang="0">
                        <a:pos x="3" y="28"/>
                      </a:cxn>
                      <a:cxn ang="0">
                        <a:pos x="13" y="0"/>
                      </a:cxn>
                      <a:cxn ang="0">
                        <a:pos x="15" y="28"/>
                      </a:cxn>
                      <a:cxn ang="0">
                        <a:pos x="37" y="38"/>
                      </a:cxn>
                      <a:cxn ang="0">
                        <a:pos x="19" y="44"/>
                      </a:cxn>
                      <a:cxn ang="0">
                        <a:pos x="5" y="58"/>
                      </a:cxn>
                      <a:cxn ang="0">
                        <a:pos x="1" y="34"/>
                      </a:cxn>
                      <a:cxn ang="0">
                        <a:pos x="3" y="28"/>
                      </a:cxn>
                    </a:cxnLst>
                    <a:rect l="0" t="0" r="r" b="b"/>
                    <a:pathLst>
                      <a:path w="37" h="61">
                        <a:moveTo>
                          <a:pt x="3" y="28"/>
                        </a:moveTo>
                        <a:cubicBezTo>
                          <a:pt x="5" y="14"/>
                          <a:pt x="2" y="7"/>
                          <a:pt x="13" y="0"/>
                        </a:cubicBezTo>
                        <a:cubicBezTo>
                          <a:pt x="26" y="9"/>
                          <a:pt x="23" y="17"/>
                          <a:pt x="15" y="28"/>
                        </a:cubicBezTo>
                        <a:cubicBezTo>
                          <a:pt x="25" y="31"/>
                          <a:pt x="33" y="27"/>
                          <a:pt x="37" y="38"/>
                        </a:cubicBezTo>
                        <a:cubicBezTo>
                          <a:pt x="30" y="45"/>
                          <a:pt x="28" y="47"/>
                          <a:pt x="19" y="44"/>
                        </a:cubicBezTo>
                        <a:cubicBezTo>
                          <a:pt x="13" y="54"/>
                          <a:pt x="18" y="61"/>
                          <a:pt x="5" y="58"/>
                        </a:cubicBezTo>
                        <a:cubicBezTo>
                          <a:pt x="0" y="50"/>
                          <a:pt x="3" y="44"/>
                          <a:pt x="1" y="34"/>
                        </a:cubicBezTo>
                        <a:cubicBezTo>
                          <a:pt x="2" y="32"/>
                          <a:pt x="3" y="28"/>
                          <a:pt x="3" y="2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nl-NL"/>
                  </a:p>
                </p:txBody>
              </p:sp>
              <p:sp>
                <p:nvSpPr>
                  <p:cNvPr id="22605" name="Freeform 77"/>
                  <p:cNvSpPr>
                    <a:spLocks/>
                  </p:cNvSpPr>
                  <p:nvPr/>
                </p:nvSpPr>
                <p:spPr bwMode="ltGray">
                  <a:xfrm>
                    <a:off x="4636" y="600"/>
                    <a:ext cx="20" cy="10"/>
                  </a:xfrm>
                  <a:custGeom>
                    <a:avLst/>
                    <a:gdLst/>
                    <a:ahLst/>
                    <a:cxnLst>
                      <a:cxn ang="0">
                        <a:pos x="7" y="0"/>
                      </a:cxn>
                      <a:cxn ang="0">
                        <a:pos x="29" y="0"/>
                      </a:cxn>
                      <a:cxn ang="0">
                        <a:pos x="49" y="16"/>
                      </a:cxn>
                      <a:cxn ang="0">
                        <a:pos x="35" y="14"/>
                      </a:cxn>
                      <a:cxn ang="0">
                        <a:pos x="3" y="16"/>
                      </a:cxn>
                      <a:cxn ang="0">
                        <a:pos x="7" y="0"/>
                      </a:cxn>
                    </a:cxnLst>
                    <a:rect l="0" t="0" r="r" b="b"/>
                    <a:pathLst>
                      <a:path w="49" h="29">
                        <a:moveTo>
                          <a:pt x="7" y="0"/>
                        </a:moveTo>
                        <a:cubicBezTo>
                          <a:pt x="15" y="6"/>
                          <a:pt x="19" y="2"/>
                          <a:pt x="29" y="0"/>
                        </a:cubicBezTo>
                        <a:cubicBezTo>
                          <a:pt x="45" y="5"/>
                          <a:pt x="40" y="3"/>
                          <a:pt x="49" y="16"/>
                        </a:cubicBezTo>
                        <a:cubicBezTo>
                          <a:pt x="46" y="29"/>
                          <a:pt x="42" y="21"/>
                          <a:pt x="35" y="14"/>
                        </a:cubicBezTo>
                        <a:cubicBezTo>
                          <a:pt x="26" y="15"/>
                          <a:pt x="12" y="19"/>
                          <a:pt x="3" y="16"/>
                        </a:cubicBezTo>
                        <a:cubicBezTo>
                          <a:pt x="0" y="6"/>
                          <a:pt x="7" y="10"/>
                          <a:pt x="7" y="0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nl-NL"/>
                  </a:p>
                </p:txBody>
              </p:sp>
              <p:sp>
                <p:nvSpPr>
                  <p:cNvPr id="22606" name="Freeform 78"/>
                  <p:cNvSpPr>
                    <a:spLocks/>
                  </p:cNvSpPr>
                  <p:nvPr/>
                </p:nvSpPr>
                <p:spPr bwMode="ltGray">
                  <a:xfrm>
                    <a:off x="4657" y="585"/>
                    <a:ext cx="26" cy="17"/>
                  </a:xfrm>
                  <a:custGeom>
                    <a:avLst/>
                    <a:gdLst/>
                    <a:ahLst/>
                    <a:cxnLst>
                      <a:cxn ang="0">
                        <a:pos x="21" y="38"/>
                      </a:cxn>
                      <a:cxn ang="0">
                        <a:pos x="15" y="26"/>
                      </a:cxn>
                      <a:cxn ang="0">
                        <a:pos x="3" y="22"/>
                      </a:cxn>
                      <a:cxn ang="0">
                        <a:pos x="13" y="8"/>
                      </a:cxn>
                      <a:cxn ang="0">
                        <a:pos x="25" y="0"/>
                      </a:cxn>
                      <a:cxn ang="0">
                        <a:pos x="49" y="10"/>
                      </a:cxn>
                      <a:cxn ang="0">
                        <a:pos x="53" y="20"/>
                      </a:cxn>
                      <a:cxn ang="0">
                        <a:pos x="61" y="32"/>
                      </a:cxn>
                      <a:cxn ang="0">
                        <a:pos x="41" y="38"/>
                      </a:cxn>
                      <a:cxn ang="0">
                        <a:pos x="23" y="44"/>
                      </a:cxn>
                      <a:cxn ang="0">
                        <a:pos x="21" y="38"/>
                      </a:cxn>
                    </a:cxnLst>
                    <a:rect l="0" t="0" r="r" b="b"/>
                    <a:pathLst>
                      <a:path w="61" h="48">
                        <a:moveTo>
                          <a:pt x="21" y="38"/>
                        </a:moveTo>
                        <a:cubicBezTo>
                          <a:pt x="19" y="34"/>
                          <a:pt x="19" y="29"/>
                          <a:pt x="15" y="26"/>
                        </a:cubicBezTo>
                        <a:cubicBezTo>
                          <a:pt x="12" y="24"/>
                          <a:pt x="3" y="22"/>
                          <a:pt x="3" y="22"/>
                        </a:cubicBezTo>
                        <a:cubicBezTo>
                          <a:pt x="0" y="12"/>
                          <a:pt x="5" y="12"/>
                          <a:pt x="13" y="8"/>
                        </a:cubicBezTo>
                        <a:cubicBezTo>
                          <a:pt x="17" y="6"/>
                          <a:pt x="25" y="0"/>
                          <a:pt x="25" y="0"/>
                        </a:cubicBezTo>
                        <a:cubicBezTo>
                          <a:pt x="37" y="2"/>
                          <a:pt x="41" y="2"/>
                          <a:pt x="49" y="10"/>
                        </a:cubicBezTo>
                        <a:cubicBezTo>
                          <a:pt x="45" y="21"/>
                          <a:pt x="46" y="12"/>
                          <a:pt x="53" y="20"/>
                        </a:cubicBezTo>
                        <a:cubicBezTo>
                          <a:pt x="56" y="24"/>
                          <a:pt x="61" y="32"/>
                          <a:pt x="61" y="32"/>
                        </a:cubicBezTo>
                        <a:cubicBezTo>
                          <a:pt x="56" y="47"/>
                          <a:pt x="53" y="42"/>
                          <a:pt x="41" y="38"/>
                        </a:cubicBezTo>
                        <a:cubicBezTo>
                          <a:pt x="27" y="47"/>
                          <a:pt x="34" y="48"/>
                          <a:pt x="23" y="44"/>
                        </a:cubicBezTo>
                        <a:cubicBezTo>
                          <a:pt x="22" y="42"/>
                          <a:pt x="21" y="38"/>
                          <a:pt x="21" y="3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nl-NL"/>
                  </a:p>
                </p:txBody>
              </p:sp>
              <p:sp>
                <p:nvSpPr>
                  <p:cNvPr id="22607" name="Freeform 79"/>
                  <p:cNvSpPr>
                    <a:spLocks/>
                  </p:cNvSpPr>
                  <p:nvPr/>
                </p:nvSpPr>
                <p:spPr bwMode="ltGray">
                  <a:xfrm>
                    <a:off x="4664" y="593"/>
                    <a:ext cx="122" cy="61"/>
                  </a:xfrm>
                  <a:custGeom>
                    <a:avLst/>
                    <a:gdLst/>
                    <a:ahLst/>
                    <a:cxnLst>
                      <a:cxn ang="0">
                        <a:pos x="46" y="28"/>
                      </a:cxn>
                      <a:cxn ang="0">
                        <a:pos x="36" y="14"/>
                      </a:cxn>
                      <a:cxn ang="0">
                        <a:pos x="26" y="30"/>
                      </a:cxn>
                      <a:cxn ang="0">
                        <a:pos x="0" y="24"/>
                      </a:cxn>
                      <a:cxn ang="0">
                        <a:pos x="10" y="42"/>
                      </a:cxn>
                      <a:cxn ang="0">
                        <a:pos x="16" y="62"/>
                      </a:cxn>
                      <a:cxn ang="0">
                        <a:pos x="24" y="48"/>
                      </a:cxn>
                      <a:cxn ang="0">
                        <a:pos x="30" y="44"/>
                      </a:cxn>
                      <a:cxn ang="0">
                        <a:pos x="48" y="56"/>
                      </a:cxn>
                      <a:cxn ang="0">
                        <a:pos x="70" y="62"/>
                      </a:cxn>
                      <a:cxn ang="0">
                        <a:pos x="88" y="72"/>
                      </a:cxn>
                      <a:cxn ang="0">
                        <a:pos x="106" y="102"/>
                      </a:cxn>
                      <a:cxn ang="0">
                        <a:pos x="104" y="122"/>
                      </a:cxn>
                      <a:cxn ang="0">
                        <a:pos x="98" y="134"/>
                      </a:cxn>
                      <a:cxn ang="0">
                        <a:pos x="122" y="128"/>
                      </a:cxn>
                      <a:cxn ang="0">
                        <a:pos x="140" y="140"/>
                      </a:cxn>
                      <a:cxn ang="0">
                        <a:pos x="168" y="148"/>
                      </a:cxn>
                      <a:cxn ang="0">
                        <a:pos x="174" y="146"/>
                      </a:cxn>
                      <a:cxn ang="0">
                        <a:pos x="168" y="134"/>
                      </a:cxn>
                      <a:cxn ang="0">
                        <a:pos x="178" y="136"/>
                      </a:cxn>
                      <a:cxn ang="0">
                        <a:pos x="186" y="118"/>
                      </a:cxn>
                      <a:cxn ang="0">
                        <a:pos x="202" y="122"/>
                      </a:cxn>
                      <a:cxn ang="0">
                        <a:pos x="214" y="130"/>
                      </a:cxn>
                      <a:cxn ang="0">
                        <a:pos x="244" y="168"/>
                      </a:cxn>
                      <a:cxn ang="0">
                        <a:pos x="262" y="178"/>
                      </a:cxn>
                      <a:cxn ang="0">
                        <a:pos x="284" y="170"/>
                      </a:cxn>
                      <a:cxn ang="0">
                        <a:pos x="268" y="160"/>
                      </a:cxn>
                      <a:cxn ang="0">
                        <a:pos x="256" y="138"/>
                      </a:cxn>
                      <a:cxn ang="0">
                        <a:pos x="250" y="132"/>
                      </a:cxn>
                      <a:cxn ang="0">
                        <a:pos x="248" y="122"/>
                      </a:cxn>
                      <a:cxn ang="0">
                        <a:pos x="236" y="116"/>
                      </a:cxn>
                      <a:cxn ang="0">
                        <a:pos x="240" y="96"/>
                      </a:cxn>
                      <a:cxn ang="0">
                        <a:pos x="220" y="86"/>
                      </a:cxn>
                      <a:cxn ang="0">
                        <a:pos x="210" y="70"/>
                      </a:cxn>
                      <a:cxn ang="0">
                        <a:pos x="190" y="54"/>
                      </a:cxn>
                      <a:cxn ang="0">
                        <a:pos x="168" y="38"/>
                      </a:cxn>
                      <a:cxn ang="0">
                        <a:pos x="156" y="34"/>
                      </a:cxn>
                      <a:cxn ang="0">
                        <a:pos x="120" y="16"/>
                      </a:cxn>
                      <a:cxn ang="0">
                        <a:pos x="102" y="4"/>
                      </a:cxn>
                      <a:cxn ang="0">
                        <a:pos x="96" y="0"/>
                      </a:cxn>
                      <a:cxn ang="0">
                        <a:pos x="70" y="10"/>
                      </a:cxn>
                      <a:cxn ang="0">
                        <a:pos x="56" y="32"/>
                      </a:cxn>
                      <a:cxn ang="0">
                        <a:pos x="46" y="28"/>
                      </a:cxn>
                    </a:cxnLst>
                    <a:rect l="0" t="0" r="r" b="b"/>
                    <a:pathLst>
                      <a:path w="286" h="182">
                        <a:moveTo>
                          <a:pt x="46" y="28"/>
                        </a:moveTo>
                        <a:cubicBezTo>
                          <a:pt x="41" y="14"/>
                          <a:pt x="46" y="17"/>
                          <a:pt x="36" y="14"/>
                        </a:cubicBezTo>
                        <a:cubicBezTo>
                          <a:pt x="31" y="17"/>
                          <a:pt x="26" y="30"/>
                          <a:pt x="26" y="30"/>
                        </a:cubicBezTo>
                        <a:cubicBezTo>
                          <a:pt x="12" y="25"/>
                          <a:pt x="19" y="21"/>
                          <a:pt x="0" y="24"/>
                        </a:cubicBezTo>
                        <a:cubicBezTo>
                          <a:pt x="2" y="33"/>
                          <a:pt x="2" y="37"/>
                          <a:pt x="10" y="42"/>
                        </a:cubicBezTo>
                        <a:cubicBezTo>
                          <a:pt x="12" y="49"/>
                          <a:pt x="14" y="55"/>
                          <a:pt x="16" y="62"/>
                        </a:cubicBezTo>
                        <a:cubicBezTo>
                          <a:pt x="24" y="59"/>
                          <a:pt x="27" y="57"/>
                          <a:pt x="24" y="48"/>
                        </a:cubicBezTo>
                        <a:cubicBezTo>
                          <a:pt x="26" y="47"/>
                          <a:pt x="28" y="43"/>
                          <a:pt x="30" y="44"/>
                        </a:cubicBezTo>
                        <a:cubicBezTo>
                          <a:pt x="48" y="48"/>
                          <a:pt x="36" y="52"/>
                          <a:pt x="48" y="56"/>
                        </a:cubicBezTo>
                        <a:cubicBezTo>
                          <a:pt x="74" y="65"/>
                          <a:pt x="47" y="56"/>
                          <a:pt x="70" y="62"/>
                        </a:cubicBezTo>
                        <a:cubicBezTo>
                          <a:pt x="77" y="64"/>
                          <a:pt x="88" y="72"/>
                          <a:pt x="88" y="72"/>
                        </a:cubicBezTo>
                        <a:cubicBezTo>
                          <a:pt x="96" y="84"/>
                          <a:pt x="102" y="87"/>
                          <a:pt x="106" y="102"/>
                        </a:cubicBezTo>
                        <a:cubicBezTo>
                          <a:pt x="105" y="109"/>
                          <a:pt x="106" y="115"/>
                          <a:pt x="104" y="122"/>
                        </a:cubicBezTo>
                        <a:cubicBezTo>
                          <a:pt x="103" y="126"/>
                          <a:pt x="94" y="132"/>
                          <a:pt x="98" y="134"/>
                        </a:cubicBezTo>
                        <a:cubicBezTo>
                          <a:pt x="106" y="137"/>
                          <a:pt x="122" y="128"/>
                          <a:pt x="122" y="128"/>
                        </a:cubicBezTo>
                        <a:cubicBezTo>
                          <a:pt x="130" y="131"/>
                          <a:pt x="133" y="135"/>
                          <a:pt x="140" y="140"/>
                        </a:cubicBezTo>
                        <a:cubicBezTo>
                          <a:pt x="148" y="145"/>
                          <a:pt x="159" y="145"/>
                          <a:pt x="168" y="148"/>
                        </a:cubicBezTo>
                        <a:cubicBezTo>
                          <a:pt x="170" y="147"/>
                          <a:pt x="173" y="148"/>
                          <a:pt x="174" y="146"/>
                        </a:cubicBezTo>
                        <a:cubicBezTo>
                          <a:pt x="176" y="142"/>
                          <a:pt x="164" y="136"/>
                          <a:pt x="168" y="134"/>
                        </a:cubicBezTo>
                        <a:cubicBezTo>
                          <a:pt x="171" y="132"/>
                          <a:pt x="175" y="135"/>
                          <a:pt x="178" y="136"/>
                        </a:cubicBezTo>
                        <a:cubicBezTo>
                          <a:pt x="182" y="131"/>
                          <a:pt x="186" y="118"/>
                          <a:pt x="186" y="118"/>
                        </a:cubicBezTo>
                        <a:cubicBezTo>
                          <a:pt x="189" y="119"/>
                          <a:pt x="199" y="120"/>
                          <a:pt x="202" y="122"/>
                        </a:cubicBezTo>
                        <a:cubicBezTo>
                          <a:pt x="206" y="124"/>
                          <a:pt x="214" y="130"/>
                          <a:pt x="214" y="130"/>
                        </a:cubicBezTo>
                        <a:cubicBezTo>
                          <a:pt x="224" y="145"/>
                          <a:pt x="228" y="158"/>
                          <a:pt x="244" y="168"/>
                        </a:cubicBezTo>
                        <a:cubicBezTo>
                          <a:pt x="250" y="172"/>
                          <a:pt x="262" y="178"/>
                          <a:pt x="262" y="178"/>
                        </a:cubicBezTo>
                        <a:cubicBezTo>
                          <a:pt x="265" y="178"/>
                          <a:pt x="286" y="182"/>
                          <a:pt x="284" y="170"/>
                        </a:cubicBezTo>
                        <a:cubicBezTo>
                          <a:pt x="283" y="164"/>
                          <a:pt x="268" y="160"/>
                          <a:pt x="268" y="160"/>
                        </a:cubicBezTo>
                        <a:cubicBezTo>
                          <a:pt x="261" y="150"/>
                          <a:pt x="270" y="143"/>
                          <a:pt x="256" y="138"/>
                        </a:cubicBezTo>
                        <a:cubicBezTo>
                          <a:pt x="254" y="136"/>
                          <a:pt x="251" y="135"/>
                          <a:pt x="250" y="132"/>
                        </a:cubicBezTo>
                        <a:cubicBezTo>
                          <a:pt x="248" y="129"/>
                          <a:pt x="250" y="125"/>
                          <a:pt x="248" y="122"/>
                        </a:cubicBezTo>
                        <a:cubicBezTo>
                          <a:pt x="246" y="118"/>
                          <a:pt x="240" y="118"/>
                          <a:pt x="236" y="116"/>
                        </a:cubicBezTo>
                        <a:cubicBezTo>
                          <a:pt x="230" y="107"/>
                          <a:pt x="227" y="100"/>
                          <a:pt x="240" y="96"/>
                        </a:cubicBezTo>
                        <a:cubicBezTo>
                          <a:pt x="236" y="83"/>
                          <a:pt x="236" y="84"/>
                          <a:pt x="220" y="86"/>
                        </a:cubicBezTo>
                        <a:cubicBezTo>
                          <a:pt x="209" y="82"/>
                          <a:pt x="208" y="82"/>
                          <a:pt x="210" y="70"/>
                        </a:cubicBezTo>
                        <a:cubicBezTo>
                          <a:pt x="207" y="60"/>
                          <a:pt x="199" y="57"/>
                          <a:pt x="190" y="54"/>
                        </a:cubicBezTo>
                        <a:cubicBezTo>
                          <a:pt x="181" y="45"/>
                          <a:pt x="181" y="42"/>
                          <a:pt x="168" y="38"/>
                        </a:cubicBezTo>
                        <a:cubicBezTo>
                          <a:pt x="164" y="37"/>
                          <a:pt x="156" y="34"/>
                          <a:pt x="156" y="34"/>
                        </a:cubicBezTo>
                        <a:cubicBezTo>
                          <a:pt x="146" y="24"/>
                          <a:pt x="134" y="21"/>
                          <a:pt x="120" y="16"/>
                        </a:cubicBezTo>
                        <a:cubicBezTo>
                          <a:pt x="113" y="14"/>
                          <a:pt x="108" y="8"/>
                          <a:pt x="102" y="4"/>
                        </a:cubicBezTo>
                        <a:cubicBezTo>
                          <a:pt x="100" y="3"/>
                          <a:pt x="96" y="0"/>
                          <a:pt x="96" y="0"/>
                        </a:cubicBezTo>
                        <a:cubicBezTo>
                          <a:pt x="83" y="2"/>
                          <a:pt x="79" y="1"/>
                          <a:pt x="70" y="10"/>
                        </a:cubicBezTo>
                        <a:cubicBezTo>
                          <a:pt x="67" y="19"/>
                          <a:pt x="63" y="27"/>
                          <a:pt x="56" y="32"/>
                        </a:cubicBezTo>
                        <a:cubicBezTo>
                          <a:pt x="49" y="30"/>
                          <a:pt x="52" y="31"/>
                          <a:pt x="46" y="2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nl-NL"/>
                  </a:p>
                </p:txBody>
              </p:sp>
              <p:sp>
                <p:nvSpPr>
                  <p:cNvPr id="22608" name="Freeform 80"/>
                  <p:cNvSpPr>
                    <a:spLocks/>
                  </p:cNvSpPr>
                  <p:nvPr/>
                </p:nvSpPr>
                <p:spPr bwMode="ltGray">
                  <a:xfrm>
                    <a:off x="4770" y="599"/>
                    <a:ext cx="33" cy="26"/>
                  </a:xfrm>
                  <a:custGeom>
                    <a:avLst/>
                    <a:gdLst/>
                    <a:ahLst/>
                    <a:cxnLst>
                      <a:cxn ang="0">
                        <a:pos x="1" y="58"/>
                      </a:cxn>
                      <a:cxn ang="0">
                        <a:pos x="27" y="60"/>
                      </a:cxn>
                      <a:cxn ang="0">
                        <a:pos x="45" y="48"/>
                      </a:cxn>
                      <a:cxn ang="0">
                        <a:pos x="57" y="30"/>
                      </a:cxn>
                      <a:cxn ang="0">
                        <a:pos x="43" y="14"/>
                      </a:cxn>
                      <a:cxn ang="0">
                        <a:pos x="43" y="4"/>
                      </a:cxn>
                      <a:cxn ang="0">
                        <a:pos x="71" y="26"/>
                      </a:cxn>
                      <a:cxn ang="0">
                        <a:pos x="67" y="54"/>
                      </a:cxn>
                      <a:cxn ang="0">
                        <a:pos x="33" y="78"/>
                      </a:cxn>
                      <a:cxn ang="0">
                        <a:pos x="9" y="66"/>
                      </a:cxn>
                      <a:cxn ang="0">
                        <a:pos x="3" y="62"/>
                      </a:cxn>
                      <a:cxn ang="0">
                        <a:pos x="1" y="58"/>
                      </a:cxn>
                    </a:cxnLst>
                    <a:rect l="0" t="0" r="r" b="b"/>
                    <a:pathLst>
                      <a:path w="78" h="78">
                        <a:moveTo>
                          <a:pt x="1" y="58"/>
                        </a:moveTo>
                        <a:cubicBezTo>
                          <a:pt x="6" y="44"/>
                          <a:pt x="18" y="57"/>
                          <a:pt x="27" y="60"/>
                        </a:cubicBezTo>
                        <a:cubicBezTo>
                          <a:pt x="35" y="57"/>
                          <a:pt x="38" y="52"/>
                          <a:pt x="45" y="48"/>
                        </a:cubicBezTo>
                        <a:cubicBezTo>
                          <a:pt x="48" y="40"/>
                          <a:pt x="51" y="36"/>
                          <a:pt x="57" y="30"/>
                        </a:cubicBezTo>
                        <a:cubicBezTo>
                          <a:pt x="55" y="23"/>
                          <a:pt x="43" y="14"/>
                          <a:pt x="43" y="14"/>
                        </a:cubicBezTo>
                        <a:cubicBezTo>
                          <a:pt x="33" y="0"/>
                          <a:pt x="30" y="1"/>
                          <a:pt x="43" y="4"/>
                        </a:cubicBezTo>
                        <a:cubicBezTo>
                          <a:pt x="54" y="11"/>
                          <a:pt x="58" y="22"/>
                          <a:pt x="71" y="26"/>
                        </a:cubicBezTo>
                        <a:cubicBezTo>
                          <a:pt x="78" y="37"/>
                          <a:pt x="78" y="46"/>
                          <a:pt x="67" y="54"/>
                        </a:cubicBezTo>
                        <a:cubicBezTo>
                          <a:pt x="51" y="49"/>
                          <a:pt x="53" y="71"/>
                          <a:pt x="33" y="78"/>
                        </a:cubicBezTo>
                        <a:cubicBezTo>
                          <a:pt x="16" y="72"/>
                          <a:pt x="25" y="76"/>
                          <a:pt x="9" y="66"/>
                        </a:cubicBezTo>
                        <a:cubicBezTo>
                          <a:pt x="7" y="65"/>
                          <a:pt x="3" y="62"/>
                          <a:pt x="3" y="62"/>
                        </a:cubicBezTo>
                        <a:cubicBezTo>
                          <a:pt x="0" y="54"/>
                          <a:pt x="13" y="42"/>
                          <a:pt x="1" y="5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nl-NL"/>
                  </a:p>
                </p:txBody>
              </p:sp>
              <p:sp>
                <p:nvSpPr>
                  <p:cNvPr id="22609" name="Freeform 81"/>
                  <p:cNvSpPr>
                    <a:spLocks/>
                  </p:cNvSpPr>
                  <p:nvPr/>
                </p:nvSpPr>
                <p:spPr bwMode="ltGray">
                  <a:xfrm>
                    <a:off x="4840" y="544"/>
                    <a:ext cx="8" cy="6"/>
                  </a:xfrm>
                  <a:custGeom>
                    <a:avLst/>
                    <a:gdLst/>
                    <a:ahLst/>
                    <a:cxnLst>
                      <a:cxn ang="0">
                        <a:pos x="3" y="4"/>
                      </a:cxn>
                      <a:cxn ang="0">
                        <a:pos x="3" y="14"/>
                      </a:cxn>
                      <a:cxn ang="0">
                        <a:pos x="3" y="4"/>
                      </a:cxn>
                    </a:cxnLst>
                    <a:rect l="0" t="0" r="r" b="b"/>
                    <a:pathLst>
                      <a:path w="17" h="18">
                        <a:moveTo>
                          <a:pt x="3" y="4"/>
                        </a:moveTo>
                        <a:cubicBezTo>
                          <a:pt x="17" y="7"/>
                          <a:pt x="16" y="18"/>
                          <a:pt x="3" y="14"/>
                        </a:cubicBezTo>
                        <a:cubicBezTo>
                          <a:pt x="0" y="6"/>
                          <a:pt x="7" y="0"/>
                          <a:pt x="3" y="4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nl-NL"/>
                  </a:p>
                </p:txBody>
              </p:sp>
              <p:sp>
                <p:nvSpPr>
                  <p:cNvPr id="22610" name="Freeform 82"/>
                  <p:cNvSpPr>
                    <a:spLocks/>
                  </p:cNvSpPr>
                  <p:nvPr/>
                </p:nvSpPr>
                <p:spPr bwMode="ltGray">
                  <a:xfrm>
                    <a:off x="4747" y="494"/>
                    <a:ext cx="8" cy="5"/>
                  </a:xfrm>
                  <a:custGeom>
                    <a:avLst/>
                    <a:gdLst/>
                    <a:ahLst/>
                    <a:cxnLst>
                      <a:cxn ang="0">
                        <a:pos x="7" y="12"/>
                      </a:cxn>
                      <a:cxn ang="0">
                        <a:pos x="17" y="2"/>
                      </a:cxn>
                      <a:cxn ang="0">
                        <a:pos x="9" y="12"/>
                      </a:cxn>
                      <a:cxn ang="0">
                        <a:pos x="7" y="12"/>
                      </a:cxn>
                    </a:cxnLst>
                    <a:rect l="0" t="0" r="r" b="b"/>
                    <a:pathLst>
                      <a:path w="20" h="15">
                        <a:moveTo>
                          <a:pt x="7" y="12"/>
                        </a:moveTo>
                        <a:cubicBezTo>
                          <a:pt x="0" y="1"/>
                          <a:pt x="6" y="0"/>
                          <a:pt x="17" y="2"/>
                        </a:cubicBezTo>
                        <a:cubicBezTo>
                          <a:pt x="20" y="10"/>
                          <a:pt x="18" y="15"/>
                          <a:pt x="9" y="12"/>
                        </a:cubicBezTo>
                        <a:cubicBezTo>
                          <a:pt x="4" y="4"/>
                          <a:pt x="4" y="4"/>
                          <a:pt x="7" y="12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nl-NL"/>
                  </a:p>
                </p:txBody>
              </p:sp>
              <p:sp>
                <p:nvSpPr>
                  <p:cNvPr id="22611" name="Freeform 83"/>
                  <p:cNvSpPr>
                    <a:spLocks/>
                  </p:cNvSpPr>
                  <p:nvPr/>
                </p:nvSpPr>
                <p:spPr bwMode="ltGray">
                  <a:xfrm>
                    <a:off x="4676" y="536"/>
                    <a:ext cx="8" cy="5"/>
                  </a:xfrm>
                  <a:custGeom>
                    <a:avLst/>
                    <a:gdLst/>
                    <a:ahLst/>
                    <a:cxnLst>
                      <a:cxn ang="0">
                        <a:pos x="7" y="12"/>
                      </a:cxn>
                      <a:cxn ang="0">
                        <a:pos x="15" y="2"/>
                      </a:cxn>
                      <a:cxn ang="0">
                        <a:pos x="15" y="14"/>
                      </a:cxn>
                      <a:cxn ang="0">
                        <a:pos x="7" y="12"/>
                      </a:cxn>
                    </a:cxnLst>
                    <a:rect l="0" t="0" r="r" b="b"/>
                    <a:pathLst>
                      <a:path w="20" h="15">
                        <a:moveTo>
                          <a:pt x="7" y="12"/>
                        </a:moveTo>
                        <a:cubicBezTo>
                          <a:pt x="0" y="2"/>
                          <a:pt x="3" y="0"/>
                          <a:pt x="15" y="2"/>
                        </a:cubicBezTo>
                        <a:cubicBezTo>
                          <a:pt x="16" y="4"/>
                          <a:pt x="20" y="12"/>
                          <a:pt x="15" y="14"/>
                        </a:cubicBezTo>
                        <a:cubicBezTo>
                          <a:pt x="12" y="15"/>
                          <a:pt x="7" y="12"/>
                          <a:pt x="7" y="12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nl-NL"/>
                  </a:p>
                </p:txBody>
              </p:sp>
              <p:sp>
                <p:nvSpPr>
                  <p:cNvPr id="22612" name="Freeform 84"/>
                  <p:cNvSpPr>
                    <a:spLocks/>
                  </p:cNvSpPr>
                  <p:nvPr/>
                </p:nvSpPr>
                <p:spPr bwMode="ltGray">
                  <a:xfrm>
                    <a:off x="4598" y="523"/>
                    <a:ext cx="34" cy="27"/>
                  </a:xfrm>
                  <a:custGeom>
                    <a:avLst/>
                    <a:gdLst/>
                    <a:ahLst/>
                    <a:cxnLst>
                      <a:cxn ang="0">
                        <a:pos x="0" y="50"/>
                      </a:cxn>
                      <a:cxn ang="0">
                        <a:pos x="14" y="24"/>
                      </a:cxn>
                      <a:cxn ang="0">
                        <a:pos x="26" y="20"/>
                      </a:cxn>
                      <a:cxn ang="0">
                        <a:pos x="48" y="18"/>
                      </a:cxn>
                      <a:cxn ang="0">
                        <a:pos x="58" y="0"/>
                      </a:cxn>
                      <a:cxn ang="0">
                        <a:pos x="80" y="40"/>
                      </a:cxn>
                      <a:cxn ang="0">
                        <a:pos x="70" y="56"/>
                      </a:cxn>
                      <a:cxn ang="0">
                        <a:pos x="54" y="62"/>
                      </a:cxn>
                      <a:cxn ang="0">
                        <a:pos x="48" y="80"/>
                      </a:cxn>
                      <a:cxn ang="0">
                        <a:pos x="32" y="68"/>
                      </a:cxn>
                      <a:cxn ang="0">
                        <a:pos x="38" y="52"/>
                      </a:cxn>
                      <a:cxn ang="0">
                        <a:pos x="30" y="28"/>
                      </a:cxn>
                      <a:cxn ang="0">
                        <a:pos x="20" y="48"/>
                      </a:cxn>
                      <a:cxn ang="0">
                        <a:pos x="8" y="56"/>
                      </a:cxn>
                      <a:cxn ang="0">
                        <a:pos x="0" y="50"/>
                      </a:cxn>
                    </a:cxnLst>
                    <a:rect l="0" t="0" r="r" b="b"/>
                    <a:pathLst>
                      <a:path w="80" h="80">
                        <a:moveTo>
                          <a:pt x="0" y="50"/>
                        </a:moveTo>
                        <a:cubicBezTo>
                          <a:pt x="1" y="47"/>
                          <a:pt x="12" y="25"/>
                          <a:pt x="14" y="24"/>
                        </a:cubicBezTo>
                        <a:cubicBezTo>
                          <a:pt x="17" y="22"/>
                          <a:pt x="26" y="20"/>
                          <a:pt x="26" y="20"/>
                        </a:cubicBezTo>
                        <a:cubicBezTo>
                          <a:pt x="34" y="23"/>
                          <a:pt x="40" y="21"/>
                          <a:pt x="48" y="18"/>
                        </a:cubicBezTo>
                        <a:cubicBezTo>
                          <a:pt x="52" y="12"/>
                          <a:pt x="54" y="6"/>
                          <a:pt x="58" y="0"/>
                        </a:cubicBezTo>
                        <a:cubicBezTo>
                          <a:pt x="70" y="4"/>
                          <a:pt x="76" y="28"/>
                          <a:pt x="80" y="40"/>
                        </a:cubicBezTo>
                        <a:cubicBezTo>
                          <a:pt x="75" y="54"/>
                          <a:pt x="80" y="50"/>
                          <a:pt x="70" y="56"/>
                        </a:cubicBezTo>
                        <a:cubicBezTo>
                          <a:pt x="61" y="53"/>
                          <a:pt x="59" y="54"/>
                          <a:pt x="54" y="62"/>
                        </a:cubicBezTo>
                        <a:cubicBezTo>
                          <a:pt x="57" y="71"/>
                          <a:pt x="56" y="75"/>
                          <a:pt x="48" y="80"/>
                        </a:cubicBezTo>
                        <a:cubicBezTo>
                          <a:pt x="40" y="77"/>
                          <a:pt x="39" y="72"/>
                          <a:pt x="32" y="68"/>
                        </a:cubicBezTo>
                        <a:cubicBezTo>
                          <a:pt x="26" y="59"/>
                          <a:pt x="30" y="57"/>
                          <a:pt x="38" y="52"/>
                        </a:cubicBezTo>
                        <a:cubicBezTo>
                          <a:pt x="41" y="42"/>
                          <a:pt x="39" y="34"/>
                          <a:pt x="30" y="28"/>
                        </a:cubicBezTo>
                        <a:cubicBezTo>
                          <a:pt x="20" y="31"/>
                          <a:pt x="30" y="40"/>
                          <a:pt x="20" y="48"/>
                        </a:cubicBezTo>
                        <a:cubicBezTo>
                          <a:pt x="16" y="51"/>
                          <a:pt x="8" y="56"/>
                          <a:pt x="8" y="56"/>
                        </a:cubicBezTo>
                        <a:cubicBezTo>
                          <a:pt x="2" y="50"/>
                          <a:pt x="5" y="50"/>
                          <a:pt x="0" y="50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nl-NL"/>
                  </a:p>
                </p:txBody>
              </p:sp>
              <p:sp>
                <p:nvSpPr>
                  <p:cNvPr id="22613" name="Freeform 85"/>
                  <p:cNvSpPr>
                    <a:spLocks/>
                  </p:cNvSpPr>
                  <p:nvPr/>
                </p:nvSpPr>
                <p:spPr bwMode="ltGray">
                  <a:xfrm>
                    <a:off x="4587" y="466"/>
                    <a:ext cx="40" cy="58"/>
                  </a:xfrm>
                  <a:custGeom>
                    <a:avLst/>
                    <a:gdLst/>
                    <a:ahLst/>
                    <a:cxnLst>
                      <a:cxn ang="0">
                        <a:pos x="14" y="96"/>
                      </a:cxn>
                      <a:cxn ang="0">
                        <a:pos x="26" y="128"/>
                      </a:cxn>
                      <a:cxn ang="0">
                        <a:pos x="32" y="108"/>
                      </a:cxn>
                      <a:cxn ang="0">
                        <a:pos x="52" y="100"/>
                      </a:cxn>
                      <a:cxn ang="0">
                        <a:pos x="46" y="124"/>
                      </a:cxn>
                      <a:cxn ang="0">
                        <a:pos x="66" y="126"/>
                      </a:cxn>
                      <a:cxn ang="0">
                        <a:pos x="76" y="142"/>
                      </a:cxn>
                      <a:cxn ang="0">
                        <a:pos x="58" y="148"/>
                      </a:cxn>
                      <a:cxn ang="0">
                        <a:pos x="74" y="174"/>
                      </a:cxn>
                      <a:cxn ang="0">
                        <a:pos x="84" y="154"/>
                      </a:cxn>
                      <a:cxn ang="0">
                        <a:pos x="82" y="112"/>
                      </a:cxn>
                      <a:cxn ang="0">
                        <a:pos x="60" y="106"/>
                      </a:cxn>
                      <a:cxn ang="0">
                        <a:pos x="50" y="82"/>
                      </a:cxn>
                      <a:cxn ang="0">
                        <a:pos x="34" y="82"/>
                      </a:cxn>
                      <a:cxn ang="0">
                        <a:pos x="30" y="70"/>
                      </a:cxn>
                      <a:cxn ang="0">
                        <a:pos x="42" y="42"/>
                      </a:cxn>
                      <a:cxn ang="0">
                        <a:pos x="30" y="0"/>
                      </a:cxn>
                      <a:cxn ang="0">
                        <a:pos x="18" y="22"/>
                      </a:cxn>
                      <a:cxn ang="0">
                        <a:pos x="4" y="46"/>
                      </a:cxn>
                      <a:cxn ang="0">
                        <a:pos x="14" y="76"/>
                      </a:cxn>
                      <a:cxn ang="0">
                        <a:pos x="14" y="96"/>
                      </a:cxn>
                    </a:cxnLst>
                    <a:rect l="0" t="0" r="r" b="b"/>
                    <a:pathLst>
                      <a:path w="94" h="174">
                        <a:moveTo>
                          <a:pt x="14" y="96"/>
                        </a:moveTo>
                        <a:cubicBezTo>
                          <a:pt x="11" y="109"/>
                          <a:pt x="15" y="120"/>
                          <a:pt x="26" y="128"/>
                        </a:cubicBezTo>
                        <a:cubicBezTo>
                          <a:pt x="34" y="120"/>
                          <a:pt x="35" y="119"/>
                          <a:pt x="32" y="108"/>
                        </a:cubicBezTo>
                        <a:cubicBezTo>
                          <a:pt x="35" y="92"/>
                          <a:pt x="39" y="92"/>
                          <a:pt x="52" y="100"/>
                        </a:cubicBezTo>
                        <a:cubicBezTo>
                          <a:pt x="59" y="110"/>
                          <a:pt x="49" y="114"/>
                          <a:pt x="46" y="124"/>
                        </a:cubicBezTo>
                        <a:cubicBezTo>
                          <a:pt x="50" y="137"/>
                          <a:pt x="57" y="129"/>
                          <a:pt x="66" y="126"/>
                        </a:cubicBezTo>
                        <a:cubicBezTo>
                          <a:pt x="77" y="129"/>
                          <a:pt x="79" y="131"/>
                          <a:pt x="76" y="142"/>
                        </a:cubicBezTo>
                        <a:cubicBezTo>
                          <a:pt x="67" y="139"/>
                          <a:pt x="65" y="141"/>
                          <a:pt x="58" y="148"/>
                        </a:cubicBezTo>
                        <a:cubicBezTo>
                          <a:pt x="60" y="160"/>
                          <a:pt x="62" y="170"/>
                          <a:pt x="74" y="174"/>
                        </a:cubicBezTo>
                        <a:cubicBezTo>
                          <a:pt x="77" y="165"/>
                          <a:pt x="74" y="157"/>
                          <a:pt x="84" y="154"/>
                        </a:cubicBezTo>
                        <a:cubicBezTo>
                          <a:pt x="91" y="143"/>
                          <a:pt x="94" y="122"/>
                          <a:pt x="82" y="112"/>
                        </a:cubicBezTo>
                        <a:cubicBezTo>
                          <a:pt x="77" y="108"/>
                          <a:pt x="66" y="108"/>
                          <a:pt x="60" y="106"/>
                        </a:cubicBezTo>
                        <a:cubicBezTo>
                          <a:pt x="65" y="92"/>
                          <a:pt x="66" y="87"/>
                          <a:pt x="50" y="82"/>
                        </a:cubicBezTo>
                        <a:cubicBezTo>
                          <a:pt x="48" y="82"/>
                          <a:pt x="37" y="86"/>
                          <a:pt x="34" y="82"/>
                        </a:cubicBezTo>
                        <a:cubicBezTo>
                          <a:pt x="32" y="79"/>
                          <a:pt x="30" y="70"/>
                          <a:pt x="30" y="70"/>
                        </a:cubicBezTo>
                        <a:cubicBezTo>
                          <a:pt x="32" y="54"/>
                          <a:pt x="32" y="52"/>
                          <a:pt x="42" y="42"/>
                        </a:cubicBezTo>
                        <a:cubicBezTo>
                          <a:pt x="41" y="30"/>
                          <a:pt x="45" y="5"/>
                          <a:pt x="30" y="0"/>
                        </a:cubicBezTo>
                        <a:cubicBezTo>
                          <a:pt x="14" y="4"/>
                          <a:pt x="16" y="4"/>
                          <a:pt x="18" y="22"/>
                        </a:cubicBezTo>
                        <a:cubicBezTo>
                          <a:pt x="16" y="39"/>
                          <a:pt x="15" y="35"/>
                          <a:pt x="4" y="46"/>
                        </a:cubicBezTo>
                        <a:cubicBezTo>
                          <a:pt x="0" y="59"/>
                          <a:pt x="5" y="67"/>
                          <a:pt x="14" y="76"/>
                        </a:cubicBezTo>
                        <a:cubicBezTo>
                          <a:pt x="15" y="80"/>
                          <a:pt x="17" y="93"/>
                          <a:pt x="14" y="96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nl-NL"/>
                  </a:p>
                </p:txBody>
              </p:sp>
              <p:sp>
                <p:nvSpPr>
                  <p:cNvPr id="22614" name="Freeform 86"/>
                  <p:cNvSpPr>
                    <a:spLocks/>
                  </p:cNvSpPr>
                  <p:nvPr/>
                </p:nvSpPr>
                <p:spPr bwMode="ltGray">
                  <a:xfrm>
                    <a:off x="4597" y="508"/>
                    <a:ext cx="14" cy="17"/>
                  </a:xfrm>
                  <a:custGeom>
                    <a:avLst/>
                    <a:gdLst/>
                    <a:ahLst/>
                    <a:cxnLst>
                      <a:cxn ang="0">
                        <a:pos x="6" y="24"/>
                      </a:cxn>
                      <a:cxn ang="0">
                        <a:pos x="12" y="0"/>
                      </a:cxn>
                      <a:cxn ang="0">
                        <a:pos x="20" y="16"/>
                      </a:cxn>
                      <a:cxn ang="0">
                        <a:pos x="22" y="24"/>
                      </a:cxn>
                      <a:cxn ang="0">
                        <a:pos x="28" y="26"/>
                      </a:cxn>
                      <a:cxn ang="0">
                        <a:pos x="32" y="38"/>
                      </a:cxn>
                      <a:cxn ang="0">
                        <a:pos x="18" y="50"/>
                      </a:cxn>
                      <a:cxn ang="0">
                        <a:pos x="6" y="24"/>
                      </a:cxn>
                    </a:cxnLst>
                    <a:rect l="0" t="0" r="r" b="b"/>
                    <a:pathLst>
                      <a:path w="32" h="50">
                        <a:moveTo>
                          <a:pt x="6" y="24"/>
                        </a:moveTo>
                        <a:cubicBezTo>
                          <a:pt x="0" y="15"/>
                          <a:pt x="3" y="6"/>
                          <a:pt x="12" y="0"/>
                        </a:cubicBezTo>
                        <a:cubicBezTo>
                          <a:pt x="23" y="3"/>
                          <a:pt x="23" y="5"/>
                          <a:pt x="20" y="16"/>
                        </a:cubicBezTo>
                        <a:cubicBezTo>
                          <a:pt x="21" y="19"/>
                          <a:pt x="20" y="22"/>
                          <a:pt x="22" y="24"/>
                        </a:cubicBezTo>
                        <a:cubicBezTo>
                          <a:pt x="23" y="26"/>
                          <a:pt x="27" y="24"/>
                          <a:pt x="28" y="26"/>
                        </a:cubicBezTo>
                        <a:cubicBezTo>
                          <a:pt x="30" y="29"/>
                          <a:pt x="32" y="38"/>
                          <a:pt x="32" y="38"/>
                        </a:cubicBezTo>
                        <a:cubicBezTo>
                          <a:pt x="29" y="46"/>
                          <a:pt x="26" y="47"/>
                          <a:pt x="18" y="50"/>
                        </a:cubicBezTo>
                        <a:cubicBezTo>
                          <a:pt x="12" y="41"/>
                          <a:pt x="18" y="24"/>
                          <a:pt x="6" y="24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nl-NL"/>
                  </a:p>
                </p:txBody>
              </p:sp>
              <p:sp>
                <p:nvSpPr>
                  <p:cNvPr id="22615" name="Freeform 87"/>
                  <p:cNvSpPr>
                    <a:spLocks/>
                  </p:cNvSpPr>
                  <p:nvPr/>
                </p:nvSpPr>
                <p:spPr bwMode="ltGray">
                  <a:xfrm>
                    <a:off x="4569" y="512"/>
                    <a:ext cx="19" cy="17"/>
                  </a:xfrm>
                  <a:custGeom>
                    <a:avLst/>
                    <a:gdLst/>
                    <a:ahLst/>
                    <a:cxnLst>
                      <a:cxn ang="0">
                        <a:pos x="0" y="44"/>
                      </a:cxn>
                      <a:cxn ang="0">
                        <a:pos x="22" y="20"/>
                      </a:cxn>
                      <a:cxn ang="0">
                        <a:pos x="36" y="0"/>
                      </a:cxn>
                      <a:cxn ang="0">
                        <a:pos x="24" y="28"/>
                      </a:cxn>
                      <a:cxn ang="0">
                        <a:pos x="2" y="50"/>
                      </a:cxn>
                      <a:cxn ang="0">
                        <a:pos x="0" y="44"/>
                      </a:cxn>
                    </a:cxnLst>
                    <a:rect l="0" t="0" r="r" b="b"/>
                    <a:pathLst>
                      <a:path w="43" h="50">
                        <a:moveTo>
                          <a:pt x="0" y="44"/>
                        </a:moveTo>
                        <a:cubicBezTo>
                          <a:pt x="6" y="38"/>
                          <a:pt x="18" y="29"/>
                          <a:pt x="22" y="20"/>
                        </a:cubicBezTo>
                        <a:cubicBezTo>
                          <a:pt x="27" y="10"/>
                          <a:pt x="25" y="4"/>
                          <a:pt x="36" y="0"/>
                        </a:cubicBezTo>
                        <a:cubicBezTo>
                          <a:pt x="43" y="11"/>
                          <a:pt x="36" y="24"/>
                          <a:pt x="24" y="28"/>
                        </a:cubicBezTo>
                        <a:cubicBezTo>
                          <a:pt x="21" y="38"/>
                          <a:pt x="12" y="47"/>
                          <a:pt x="2" y="50"/>
                        </a:cubicBezTo>
                        <a:cubicBezTo>
                          <a:pt x="1" y="48"/>
                          <a:pt x="0" y="44"/>
                          <a:pt x="0" y="44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nl-NL"/>
                  </a:p>
                </p:txBody>
              </p:sp>
              <p:sp>
                <p:nvSpPr>
                  <p:cNvPr id="22616" name="Freeform 88"/>
                  <p:cNvSpPr>
                    <a:spLocks/>
                  </p:cNvSpPr>
                  <p:nvPr/>
                </p:nvSpPr>
                <p:spPr bwMode="ltGray">
                  <a:xfrm>
                    <a:off x="4784" y="275"/>
                    <a:ext cx="18" cy="10"/>
                  </a:xfrm>
                  <a:custGeom>
                    <a:avLst/>
                    <a:gdLst/>
                    <a:ahLst/>
                    <a:cxnLst>
                      <a:cxn ang="0">
                        <a:pos x="0" y="25"/>
                      </a:cxn>
                      <a:cxn ang="0">
                        <a:pos x="12" y="29"/>
                      </a:cxn>
                      <a:cxn ang="0">
                        <a:pos x="0" y="25"/>
                      </a:cxn>
                    </a:cxnLst>
                    <a:rect l="0" t="0" r="r" b="b"/>
                    <a:pathLst>
                      <a:path w="41" h="29">
                        <a:moveTo>
                          <a:pt x="0" y="25"/>
                        </a:moveTo>
                        <a:cubicBezTo>
                          <a:pt x="10" y="11"/>
                          <a:pt x="41" y="0"/>
                          <a:pt x="12" y="29"/>
                        </a:cubicBezTo>
                        <a:cubicBezTo>
                          <a:pt x="8" y="28"/>
                          <a:pt x="0" y="25"/>
                          <a:pt x="0" y="25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nl-NL"/>
                  </a:p>
                </p:txBody>
              </p:sp>
              <p:sp>
                <p:nvSpPr>
                  <p:cNvPr id="22617" name="Freeform 89"/>
                  <p:cNvSpPr>
                    <a:spLocks/>
                  </p:cNvSpPr>
                  <p:nvPr/>
                </p:nvSpPr>
                <p:spPr bwMode="ltGray">
                  <a:xfrm>
                    <a:off x="4293" y="246"/>
                    <a:ext cx="438" cy="152"/>
                  </a:xfrm>
                  <a:custGeom>
                    <a:avLst/>
                    <a:gdLst/>
                    <a:ahLst/>
                    <a:cxnLst>
                      <a:cxn ang="0">
                        <a:pos x="73" y="1"/>
                      </a:cxn>
                      <a:cxn ang="0">
                        <a:pos x="438" y="0"/>
                      </a:cxn>
                      <a:cxn ang="0">
                        <a:pos x="416" y="54"/>
                      </a:cxn>
                      <a:cxn ang="0">
                        <a:pos x="397" y="68"/>
                      </a:cxn>
                      <a:cxn ang="0">
                        <a:pos x="392" y="70"/>
                      </a:cxn>
                      <a:cxn ang="0">
                        <a:pos x="375" y="73"/>
                      </a:cxn>
                      <a:cxn ang="0">
                        <a:pos x="361" y="88"/>
                      </a:cxn>
                      <a:cxn ang="0">
                        <a:pos x="362" y="99"/>
                      </a:cxn>
                      <a:cxn ang="0">
                        <a:pos x="364" y="107"/>
                      </a:cxn>
                      <a:cxn ang="0">
                        <a:pos x="366" y="113"/>
                      </a:cxn>
                      <a:cxn ang="0">
                        <a:pos x="362" y="122"/>
                      </a:cxn>
                      <a:cxn ang="0">
                        <a:pos x="351" y="120"/>
                      </a:cxn>
                      <a:cxn ang="0">
                        <a:pos x="342" y="129"/>
                      </a:cxn>
                      <a:cxn ang="0">
                        <a:pos x="347" y="105"/>
                      </a:cxn>
                      <a:cxn ang="0">
                        <a:pos x="338" y="100"/>
                      </a:cxn>
                      <a:cxn ang="0">
                        <a:pos x="344" y="93"/>
                      </a:cxn>
                      <a:cxn ang="0">
                        <a:pos x="342" y="89"/>
                      </a:cxn>
                      <a:cxn ang="0">
                        <a:pos x="320" y="94"/>
                      </a:cxn>
                      <a:cxn ang="0">
                        <a:pos x="317" y="85"/>
                      </a:cxn>
                      <a:cxn ang="0">
                        <a:pos x="297" y="94"/>
                      </a:cxn>
                      <a:cxn ang="0">
                        <a:pos x="320" y="103"/>
                      </a:cxn>
                      <a:cxn ang="0">
                        <a:pos x="305" y="117"/>
                      </a:cxn>
                      <a:cxn ang="0">
                        <a:pos x="311" y="126"/>
                      </a:cxn>
                      <a:cxn ang="0">
                        <a:pos x="315" y="138"/>
                      </a:cxn>
                      <a:cxn ang="0">
                        <a:pos x="309" y="139"/>
                      </a:cxn>
                      <a:cxn ang="0">
                        <a:pos x="314" y="144"/>
                      </a:cxn>
                      <a:cxn ang="0">
                        <a:pos x="307" y="152"/>
                      </a:cxn>
                      <a:cxn ang="0">
                        <a:pos x="0" y="149"/>
                      </a:cxn>
                      <a:cxn ang="0">
                        <a:pos x="73" y="1"/>
                      </a:cxn>
                    </a:cxnLst>
                    <a:rect l="0" t="0" r="r" b="b"/>
                    <a:pathLst>
                      <a:path w="438" h="152">
                        <a:moveTo>
                          <a:pt x="73" y="1"/>
                        </a:moveTo>
                        <a:lnTo>
                          <a:pt x="438" y="0"/>
                        </a:lnTo>
                        <a:cubicBezTo>
                          <a:pt x="432" y="15"/>
                          <a:pt x="429" y="42"/>
                          <a:pt x="416" y="54"/>
                        </a:cubicBezTo>
                        <a:cubicBezTo>
                          <a:pt x="410" y="60"/>
                          <a:pt x="405" y="63"/>
                          <a:pt x="397" y="68"/>
                        </a:cubicBezTo>
                        <a:cubicBezTo>
                          <a:pt x="396" y="69"/>
                          <a:pt x="392" y="70"/>
                          <a:pt x="392" y="70"/>
                        </a:cubicBezTo>
                        <a:cubicBezTo>
                          <a:pt x="377" y="63"/>
                          <a:pt x="385" y="68"/>
                          <a:pt x="375" y="73"/>
                        </a:cubicBezTo>
                        <a:cubicBezTo>
                          <a:pt x="371" y="82"/>
                          <a:pt x="371" y="83"/>
                          <a:pt x="361" y="88"/>
                        </a:cubicBezTo>
                        <a:cubicBezTo>
                          <a:pt x="359" y="92"/>
                          <a:pt x="364" y="93"/>
                          <a:pt x="362" y="99"/>
                        </a:cubicBezTo>
                        <a:cubicBezTo>
                          <a:pt x="363" y="102"/>
                          <a:pt x="364" y="105"/>
                          <a:pt x="364" y="107"/>
                        </a:cubicBezTo>
                        <a:cubicBezTo>
                          <a:pt x="365" y="109"/>
                          <a:pt x="366" y="111"/>
                          <a:pt x="366" y="113"/>
                        </a:cubicBezTo>
                        <a:cubicBezTo>
                          <a:pt x="365" y="115"/>
                          <a:pt x="364" y="120"/>
                          <a:pt x="362" y="122"/>
                        </a:cubicBezTo>
                        <a:cubicBezTo>
                          <a:pt x="359" y="123"/>
                          <a:pt x="354" y="119"/>
                          <a:pt x="351" y="120"/>
                        </a:cubicBezTo>
                        <a:cubicBezTo>
                          <a:pt x="347" y="129"/>
                          <a:pt x="352" y="127"/>
                          <a:pt x="342" y="129"/>
                        </a:cubicBezTo>
                        <a:cubicBezTo>
                          <a:pt x="340" y="123"/>
                          <a:pt x="345" y="111"/>
                          <a:pt x="347" y="105"/>
                        </a:cubicBezTo>
                        <a:cubicBezTo>
                          <a:pt x="347" y="100"/>
                          <a:pt x="338" y="102"/>
                          <a:pt x="338" y="100"/>
                        </a:cubicBezTo>
                        <a:cubicBezTo>
                          <a:pt x="338" y="98"/>
                          <a:pt x="344" y="95"/>
                          <a:pt x="344" y="93"/>
                        </a:cubicBezTo>
                        <a:cubicBezTo>
                          <a:pt x="344" y="92"/>
                          <a:pt x="344" y="89"/>
                          <a:pt x="342" y="89"/>
                        </a:cubicBezTo>
                        <a:cubicBezTo>
                          <a:pt x="339" y="89"/>
                          <a:pt x="324" y="94"/>
                          <a:pt x="320" y="94"/>
                        </a:cubicBezTo>
                        <a:cubicBezTo>
                          <a:pt x="317" y="86"/>
                          <a:pt x="328" y="88"/>
                          <a:pt x="317" y="85"/>
                        </a:cubicBezTo>
                        <a:cubicBezTo>
                          <a:pt x="311" y="91"/>
                          <a:pt x="306" y="93"/>
                          <a:pt x="297" y="94"/>
                        </a:cubicBezTo>
                        <a:cubicBezTo>
                          <a:pt x="300" y="104"/>
                          <a:pt x="307" y="101"/>
                          <a:pt x="320" y="103"/>
                        </a:cubicBezTo>
                        <a:cubicBezTo>
                          <a:pt x="318" y="109"/>
                          <a:pt x="311" y="111"/>
                          <a:pt x="305" y="117"/>
                        </a:cubicBezTo>
                        <a:lnTo>
                          <a:pt x="311" y="126"/>
                        </a:lnTo>
                        <a:lnTo>
                          <a:pt x="315" y="138"/>
                        </a:lnTo>
                        <a:lnTo>
                          <a:pt x="309" y="139"/>
                        </a:lnTo>
                        <a:lnTo>
                          <a:pt x="314" y="144"/>
                        </a:lnTo>
                        <a:lnTo>
                          <a:pt x="307" y="152"/>
                        </a:lnTo>
                        <a:lnTo>
                          <a:pt x="0" y="149"/>
                        </a:lnTo>
                        <a:lnTo>
                          <a:pt x="73" y="1"/>
                        </a:ln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nl-NL"/>
                  </a:p>
                </p:txBody>
              </p:sp>
              <p:sp>
                <p:nvSpPr>
                  <p:cNvPr id="22618" name="Freeform 90"/>
                  <p:cNvSpPr>
                    <a:spLocks/>
                  </p:cNvSpPr>
                  <p:nvPr/>
                </p:nvSpPr>
                <p:spPr bwMode="ltGray">
                  <a:xfrm>
                    <a:off x="4731" y="240"/>
                    <a:ext cx="20" cy="55"/>
                  </a:xfrm>
                  <a:custGeom>
                    <a:avLst/>
                    <a:gdLst/>
                    <a:ahLst/>
                    <a:cxnLst>
                      <a:cxn ang="0">
                        <a:pos x="5" y="156"/>
                      </a:cxn>
                      <a:cxn ang="0">
                        <a:pos x="15" y="108"/>
                      </a:cxn>
                      <a:cxn ang="0">
                        <a:pos x="17" y="68"/>
                      </a:cxn>
                      <a:cxn ang="0">
                        <a:pos x="11" y="40"/>
                      </a:cxn>
                      <a:cxn ang="0">
                        <a:pos x="17" y="12"/>
                      </a:cxn>
                      <a:cxn ang="0">
                        <a:pos x="21" y="0"/>
                      </a:cxn>
                      <a:cxn ang="0">
                        <a:pos x="31" y="30"/>
                      </a:cxn>
                      <a:cxn ang="0">
                        <a:pos x="47" y="98"/>
                      </a:cxn>
                      <a:cxn ang="0">
                        <a:pos x="31" y="108"/>
                      </a:cxn>
                      <a:cxn ang="0">
                        <a:pos x="23" y="126"/>
                      </a:cxn>
                      <a:cxn ang="0">
                        <a:pos x="21" y="132"/>
                      </a:cxn>
                      <a:cxn ang="0">
                        <a:pos x="27" y="134"/>
                      </a:cxn>
                      <a:cxn ang="0">
                        <a:pos x="31" y="146"/>
                      </a:cxn>
                      <a:cxn ang="0">
                        <a:pos x="13" y="148"/>
                      </a:cxn>
                      <a:cxn ang="0">
                        <a:pos x="7" y="160"/>
                      </a:cxn>
                      <a:cxn ang="0">
                        <a:pos x="3" y="154"/>
                      </a:cxn>
                      <a:cxn ang="0">
                        <a:pos x="5" y="156"/>
                      </a:cxn>
                    </a:cxnLst>
                    <a:rect l="0" t="0" r="r" b="b"/>
                    <a:pathLst>
                      <a:path w="47" h="165">
                        <a:moveTo>
                          <a:pt x="5" y="156"/>
                        </a:moveTo>
                        <a:cubicBezTo>
                          <a:pt x="0" y="141"/>
                          <a:pt x="1" y="118"/>
                          <a:pt x="15" y="108"/>
                        </a:cubicBezTo>
                        <a:cubicBezTo>
                          <a:pt x="16" y="95"/>
                          <a:pt x="17" y="81"/>
                          <a:pt x="17" y="68"/>
                        </a:cubicBezTo>
                        <a:cubicBezTo>
                          <a:pt x="17" y="58"/>
                          <a:pt x="11" y="40"/>
                          <a:pt x="11" y="40"/>
                        </a:cubicBezTo>
                        <a:cubicBezTo>
                          <a:pt x="14" y="20"/>
                          <a:pt x="11" y="29"/>
                          <a:pt x="17" y="12"/>
                        </a:cubicBezTo>
                        <a:cubicBezTo>
                          <a:pt x="18" y="8"/>
                          <a:pt x="21" y="0"/>
                          <a:pt x="21" y="0"/>
                        </a:cubicBezTo>
                        <a:cubicBezTo>
                          <a:pt x="38" y="6"/>
                          <a:pt x="33" y="7"/>
                          <a:pt x="31" y="30"/>
                        </a:cubicBezTo>
                        <a:cubicBezTo>
                          <a:pt x="38" y="52"/>
                          <a:pt x="40" y="76"/>
                          <a:pt x="47" y="98"/>
                        </a:cubicBezTo>
                        <a:cubicBezTo>
                          <a:pt x="44" y="116"/>
                          <a:pt x="45" y="113"/>
                          <a:pt x="31" y="108"/>
                        </a:cubicBezTo>
                        <a:cubicBezTo>
                          <a:pt x="25" y="118"/>
                          <a:pt x="28" y="112"/>
                          <a:pt x="23" y="126"/>
                        </a:cubicBezTo>
                        <a:cubicBezTo>
                          <a:pt x="22" y="128"/>
                          <a:pt x="21" y="132"/>
                          <a:pt x="21" y="132"/>
                        </a:cubicBezTo>
                        <a:cubicBezTo>
                          <a:pt x="23" y="133"/>
                          <a:pt x="26" y="132"/>
                          <a:pt x="27" y="134"/>
                        </a:cubicBezTo>
                        <a:cubicBezTo>
                          <a:pt x="29" y="137"/>
                          <a:pt x="31" y="146"/>
                          <a:pt x="31" y="146"/>
                        </a:cubicBezTo>
                        <a:cubicBezTo>
                          <a:pt x="27" y="165"/>
                          <a:pt x="23" y="155"/>
                          <a:pt x="13" y="148"/>
                        </a:cubicBezTo>
                        <a:cubicBezTo>
                          <a:pt x="11" y="152"/>
                          <a:pt x="11" y="160"/>
                          <a:pt x="7" y="160"/>
                        </a:cubicBezTo>
                        <a:cubicBezTo>
                          <a:pt x="5" y="160"/>
                          <a:pt x="4" y="156"/>
                          <a:pt x="3" y="154"/>
                        </a:cubicBezTo>
                        <a:cubicBezTo>
                          <a:pt x="3" y="153"/>
                          <a:pt x="4" y="155"/>
                          <a:pt x="5" y="156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nl-NL"/>
                  </a:p>
                </p:txBody>
              </p:sp>
              <p:sp>
                <p:nvSpPr>
                  <p:cNvPr id="22619" name="Freeform 91"/>
                  <p:cNvSpPr>
                    <a:spLocks/>
                  </p:cNvSpPr>
                  <p:nvPr/>
                </p:nvSpPr>
                <p:spPr bwMode="ltGray">
                  <a:xfrm>
                    <a:off x="4719" y="287"/>
                    <a:ext cx="59" cy="34"/>
                  </a:xfrm>
                  <a:custGeom>
                    <a:avLst/>
                    <a:gdLst/>
                    <a:ahLst/>
                    <a:cxnLst>
                      <a:cxn ang="0">
                        <a:pos x="26" y="61"/>
                      </a:cxn>
                      <a:cxn ang="0">
                        <a:pos x="30" y="43"/>
                      </a:cxn>
                      <a:cxn ang="0">
                        <a:pos x="50" y="33"/>
                      </a:cxn>
                      <a:cxn ang="0">
                        <a:pos x="54" y="45"/>
                      </a:cxn>
                      <a:cxn ang="0">
                        <a:pos x="66" y="49"/>
                      </a:cxn>
                      <a:cxn ang="0">
                        <a:pos x="80" y="55"/>
                      </a:cxn>
                      <a:cxn ang="0">
                        <a:pos x="116" y="33"/>
                      </a:cxn>
                      <a:cxn ang="0">
                        <a:pos x="130" y="17"/>
                      </a:cxn>
                      <a:cxn ang="0">
                        <a:pos x="138" y="11"/>
                      </a:cxn>
                      <a:cxn ang="0">
                        <a:pos x="106" y="49"/>
                      </a:cxn>
                      <a:cxn ang="0">
                        <a:pos x="84" y="67"/>
                      </a:cxn>
                      <a:cxn ang="0">
                        <a:pos x="66" y="81"/>
                      </a:cxn>
                      <a:cxn ang="0">
                        <a:pos x="48" y="103"/>
                      </a:cxn>
                      <a:cxn ang="0">
                        <a:pos x="26" y="89"/>
                      </a:cxn>
                      <a:cxn ang="0">
                        <a:pos x="20" y="87"/>
                      </a:cxn>
                      <a:cxn ang="0">
                        <a:pos x="22" y="97"/>
                      </a:cxn>
                      <a:cxn ang="0">
                        <a:pos x="0" y="97"/>
                      </a:cxn>
                      <a:cxn ang="0">
                        <a:pos x="10" y="79"/>
                      </a:cxn>
                      <a:cxn ang="0">
                        <a:pos x="26" y="61"/>
                      </a:cxn>
                    </a:cxnLst>
                    <a:rect l="0" t="0" r="r" b="b"/>
                    <a:pathLst>
                      <a:path w="138" h="103">
                        <a:moveTo>
                          <a:pt x="26" y="61"/>
                        </a:moveTo>
                        <a:cubicBezTo>
                          <a:pt x="29" y="53"/>
                          <a:pt x="33" y="51"/>
                          <a:pt x="30" y="43"/>
                        </a:cubicBezTo>
                        <a:cubicBezTo>
                          <a:pt x="33" y="27"/>
                          <a:pt x="37" y="24"/>
                          <a:pt x="50" y="33"/>
                        </a:cubicBezTo>
                        <a:cubicBezTo>
                          <a:pt x="51" y="37"/>
                          <a:pt x="53" y="41"/>
                          <a:pt x="54" y="45"/>
                        </a:cubicBezTo>
                        <a:cubicBezTo>
                          <a:pt x="55" y="49"/>
                          <a:pt x="66" y="49"/>
                          <a:pt x="66" y="49"/>
                        </a:cubicBezTo>
                        <a:cubicBezTo>
                          <a:pt x="75" y="43"/>
                          <a:pt x="77" y="45"/>
                          <a:pt x="80" y="55"/>
                        </a:cubicBezTo>
                        <a:cubicBezTo>
                          <a:pt x="92" y="47"/>
                          <a:pt x="101" y="37"/>
                          <a:pt x="116" y="33"/>
                        </a:cubicBezTo>
                        <a:cubicBezTo>
                          <a:pt x="125" y="19"/>
                          <a:pt x="120" y="24"/>
                          <a:pt x="130" y="17"/>
                        </a:cubicBezTo>
                        <a:cubicBezTo>
                          <a:pt x="134" y="11"/>
                          <a:pt x="134" y="0"/>
                          <a:pt x="138" y="11"/>
                        </a:cubicBezTo>
                        <a:cubicBezTo>
                          <a:pt x="135" y="31"/>
                          <a:pt x="126" y="45"/>
                          <a:pt x="106" y="49"/>
                        </a:cubicBezTo>
                        <a:cubicBezTo>
                          <a:pt x="97" y="55"/>
                          <a:pt x="93" y="61"/>
                          <a:pt x="84" y="67"/>
                        </a:cubicBezTo>
                        <a:cubicBezTo>
                          <a:pt x="80" y="79"/>
                          <a:pt x="79" y="79"/>
                          <a:pt x="66" y="81"/>
                        </a:cubicBezTo>
                        <a:cubicBezTo>
                          <a:pt x="60" y="90"/>
                          <a:pt x="57" y="97"/>
                          <a:pt x="48" y="103"/>
                        </a:cubicBezTo>
                        <a:cubicBezTo>
                          <a:pt x="42" y="94"/>
                          <a:pt x="37" y="93"/>
                          <a:pt x="26" y="89"/>
                        </a:cubicBezTo>
                        <a:cubicBezTo>
                          <a:pt x="24" y="88"/>
                          <a:pt x="20" y="87"/>
                          <a:pt x="20" y="87"/>
                        </a:cubicBezTo>
                        <a:cubicBezTo>
                          <a:pt x="10" y="90"/>
                          <a:pt x="14" y="94"/>
                          <a:pt x="22" y="97"/>
                        </a:cubicBezTo>
                        <a:cubicBezTo>
                          <a:pt x="14" y="103"/>
                          <a:pt x="9" y="100"/>
                          <a:pt x="0" y="97"/>
                        </a:cubicBezTo>
                        <a:cubicBezTo>
                          <a:pt x="2" y="87"/>
                          <a:pt x="1" y="82"/>
                          <a:pt x="10" y="79"/>
                        </a:cubicBezTo>
                        <a:cubicBezTo>
                          <a:pt x="15" y="63"/>
                          <a:pt x="14" y="69"/>
                          <a:pt x="26" y="61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nl-NL"/>
                  </a:p>
                </p:txBody>
              </p:sp>
              <p:sp>
                <p:nvSpPr>
                  <p:cNvPr id="22620" name="Freeform 92"/>
                  <p:cNvSpPr>
                    <a:spLocks/>
                  </p:cNvSpPr>
                  <p:nvPr/>
                </p:nvSpPr>
                <p:spPr bwMode="ltGray">
                  <a:xfrm>
                    <a:off x="4656" y="319"/>
                    <a:ext cx="80" cy="72"/>
                  </a:xfrm>
                  <a:custGeom>
                    <a:avLst/>
                    <a:gdLst/>
                    <a:ahLst/>
                    <a:cxnLst>
                      <a:cxn ang="0">
                        <a:pos x="158" y="24"/>
                      </a:cxn>
                      <a:cxn ang="0">
                        <a:pos x="160" y="6"/>
                      </a:cxn>
                      <a:cxn ang="0">
                        <a:pos x="170" y="0"/>
                      </a:cxn>
                      <a:cxn ang="0">
                        <a:pos x="182" y="24"/>
                      </a:cxn>
                      <a:cxn ang="0">
                        <a:pos x="188" y="42"/>
                      </a:cxn>
                      <a:cxn ang="0">
                        <a:pos x="178" y="58"/>
                      </a:cxn>
                      <a:cxn ang="0">
                        <a:pos x="170" y="76"/>
                      </a:cxn>
                      <a:cxn ang="0">
                        <a:pos x="162" y="126"/>
                      </a:cxn>
                      <a:cxn ang="0">
                        <a:pos x="144" y="136"/>
                      </a:cxn>
                      <a:cxn ang="0">
                        <a:pos x="120" y="138"/>
                      </a:cxn>
                      <a:cxn ang="0">
                        <a:pos x="112" y="124"/>
                      </a:cxn>
                      <a:cxn ang="0">
                        <a:pos x="102" y="146"/>
                      </a:cxn>
                      <a:cxn ang="0">
                        <a:pos x="90" y="150"/>
                      </a:cxn>
                      <a:cxn ang="0">
                        <a:pos x="80" y="132"/>
                      </a:cxn>
                      <a:cxn ang="0">
                        <a:pos x="58" y="144"/>
                      </a:cxn>
                      <a:cxn ang="0">
                        <a:pos x="76" y="142"/>
                      </a:cxn>
                      <a:cxn ang="0">
                        <a:pos x="78" y="160"/>
                      </a:cxn>
                      <a:cxn ang="0">
                        <a:pos x="58" y="166"/>
                      </a:cxn>
                      <a:cxn ang="0">
                        <a:pos x="34" y="166"/>
                      </a:cxn>
                      <a:cxn ang="0">
                        <a:pos x="36" y="154"/>
                      </a:cxn>
                      <a:cxn ang="0">
                        <a:pos x="46" y="144"/>
                      </a:cxn>
                      <a:cxn ang="0">
                        <a:pos x="34" y="148"/>
                      </a:cxn>
                      <a:cxn ang="0">
                        <a:pos x="26" y="166"/>
                      </a:cxn>
                      <a:cxn ang="0">
                        <a:pos x="30" y="190"/>
                      </a:cxn>
                      <a:cxn ang="0">
                        <a:pos x="14" y="200"/>
                      </a:cxn>
                      <a:cxn ang="0">
                        <a:pos x="0" y="214"/>
                      </a:cxn>
                      <a:cxn ang="0">
                        <a:pos x="8" y="188"/>
                      </a:cxn>
                      <a:cxn ang="0">
                        <a:pos x="0" y="164"/>
                      </a:cxn>
                      <a:cxn ang="0">
                        <a:pos x="14" y="152"/>
                      </a:cxn>
                      <a:cxn ang="0">
                        <a:pos x="32" y="134"/>
                      </a:cxn>
                      <a:cxn ang="0">
                        <a:pos x="44" y="118"/>
                      </a:cxn>
                      <a:cxn ang="0">
                        <a:pos x="72" y="116"/>
                      </a:cxn>
                      <a:cxn ang="0">
                        <a:pos x="84" y="112"/>
                      </a:cxn>
                      <a:cxn ang="0">
                        <a:pos x="114" y="78"/>
                      </a:cxn>
                      <a:cxn ang="0">
                        <a:pos x="120" y="92"/>
                      </a:cxn>
                      <a:cxn ang="0">
                        <a:pos x="132" y="76"/>
                      </a:cxn>
                      <a:cxn ang="0">
                        <a:pos x="150" y="54"/>
                      </a:cxn>
                      <a:cxn ang="0">
                        <a:pos x="154" y="42"/>
                      </a:cxn>
                      <a:cxn ang="0">
                        <a:pos x="148" y="38"/>
                      </a:cxn>
                      <a:cxn ang="0">
                        <a:pos x="152" y="32"/>
                      </a:cxn>
                      <a:cxn ang="0">
                        <a:pos x="158" y="24"/>
                      </a:cxn>
                    </a:cxnLst>
                    <a:rect l="0" t="0" r="r" b="b"/>
                    <a:pathLst>
                      <a:path w="188" h="214">
                        <a:moveTo>
                          <a:pt x="158" y="24"/>
                        </a:moveTo>
                        <a:cubicBezTo>
                          <a:pt x="156" y="18"/>
                          <a:pt x="160" y="6"/>
                          <a:pt x="160" y="6"/>
                        </a:cubicBezTo>
                        <a:cubicBezTo>
                          <a:pt x="167" y="16"/>
                          <a:pt x="167" y="8"/>
                          <a:pt x="170" y="0"/>
                        </a:cubicBezTo>
                        <a:cubicBezTo>
                          <a:pt x="181" y="4"/>
                          <a:pt x="179" y="14"/>
                          <a:pt x="182" y="24"/>
                        </a:cubicBezTo>
                        <a:cubicBezTo>
                          <a:pt x="184" y="30"/>
                          <a:pt x="188" y="42"/>
                          <a:pt x="188" y="42"/>
                        </a:cubicBezTo>
                        <a:cubicBezTo>
                          <a:pt x="183" y="56"/>
                          <a:pt x="188" y="52"/>
                          <a:pt x="178" y="58"/>
                        </a:cubicBezTo>
                        <a:cubicBezTo>
                          <a:pt x="174" y="63"/>
                          <a:pt x="170" y="76"/>
                          <a:pt x="170" y="76"/>
                        </a:cubicBezTo>
                        <a:cubicBezTo>
                          <a:pt x="169" y="100"/>
                          <a:pt x="173" y="110"/>
                          <a:pt x="162" y="126"/>
                        </a:cubicBezTo>
                        <a:cubicBezTo>
                          <a:pt x="150" y="118"/>
                          <a:pt x="155" y="132"/>
                          <a:pt x="144" y="136"/>
                        </a:cubicBezTo>
                        <a:cubicBezTo>
                          <a:pt x="135" y="134"/>
                          <a:pt x="129" y="135"/>
                          <a:pt x="120" y="138"/>
                        </a:cubicBezTo>
                        <a:cubicBezTo>
                          <a:pt x="114" y="129"/>
                          <a:pt x="122" y="127"/>
                          <a:pt x="112" y="124"/>
                        </a:cubicBezTo>
                        <a:cubicBezTo>
                          <a:pt x="108" y="130"/>
                          <a:pt x="108" y="142"/>
                          <a:pt x="102" y="146"/>
                        </a:cubicBezTo>
                        <a:cubicBezTo>
                          <a:pt x="98" y="148"/>
                          <a:pt x="90" y="150"/>
                          <a:pt x="90" y="150"/>
                        </a:cubicBezTo>
                        <a:cubicBezTo>
                          <a:pt x="87" y="141"/>
                          <a:pt x="89" y="135"/>
                          <a:pt x="80" y="132"/>
                        </a:cubicBezTo>
                        <a:cubicBezTo>
                          <a:pt x="68" y="134"/>
                          <a:pt x="65" y="134"/>
                          <a:pt x="58" y="144"/>
                        </a:cubicBezTo>
                        <a:cubicBezTo>
                          <a:pt x="66" y="150"/>
                          <a:pt x="68" y="147"/>
                          <a:pt x="76" y="142"/>
                        </a:cubicBezTo>
                        <a:cubicBezTo>
                          <a:pt x="81" y="146"/>
                          <a:pt x="85" y="155"/>
                          <a:pt x="78" y="160"/>
                        </a:cubicBezTo>
                        <a:cubicBezTo>
                          <a:pt x="75" y="162"/>
                          <a:pt x="62" y="165"/>
                          <a:pt x="58" y="166"/>
                        </a:cubicBezTo>
                        <a:cubicBezTo>
                          <a:pt x="48" y="173"/>
                          <a:pt x="44" y="173"/>
                          <a:pt x="34" y="166"/>
                        </a:cubicBezTo>
                        <a:cubicBezTo>
                          <a:pt x="35" y="162"/>
                          <a:pt x="34" y="158"/>
                          <a:pt x="36" y="154"/>
                        </a:cubicBezTo>
                        <a:cubicBezTo>
                          <a:pt x="38" y="150"/>
                          <a:pt x="55" y="146"/>
                          <a:pt x="46" y="144"/>
                        </a:cubicBezTo>
                        <a:cubicBezTo>
                          <a:pt x="42" y="143"/>
                          <a:pt x="34" y="148"/>
                          <a:pt x="34" y="148"/>
                        </a:cubicBezTo>
                        <a:cubicBezTo>
                          <a:pt x="32" y="155"/>
                          <a:pt x="28" y="159"/>
                          <a:pt x="26" y="166"/>
                        </a:cubicBezTo>
                        <a:cubicBezTo>
                          <a:pt x="36" y="182"/>
                          <a:pt x="36" y="173"/>
                          <a:pt x="30" y="190"/>
                        </a:cubicBezTo>
                        <a:cubicBezTo>
                          <a:pt x="28" y="196"/>
                          <a:pt x="14" y="200"/>
                          <a:pt x="14" y="200"/>
                        </a:cubicBezTo>
                        <a:cubicBezTo>
                          <a:pt x="5" y="214"/>
                          <a:pt x="11" y="210"/>
                          <a:pt x="0" y="214"/>
                        </a:cubicBezTo>
                        <a:cubicBezTo>
                          <a:pt x="2" y="202"/>
                          <a:pt x="5" y="198"/>
                          <a:pt x="8" y="188"/>
                        </a:cubicBezTo>
                        <a:cubicBezTo>
                          <a:pt x="6" y="178"/>
                          <a:pt x="3" y="173"/>
                          <a:pt x="0" y="164"/>
                        </a:cubicBezTo>
                        <a:cubicBezTo>
                          <a:pt x="3" y="156"/>
                          <a:pt x="7" y="157"/>
                          <a:pt x="14" y="152"/>
                        </a:cubicBezTo>
                        <a:cubicBezTo>
                          <a:pt x="18" y="141"/>
                          <a:pt x="23" y="140"/>
                          <a:pt x="32" y="134"/>
                        </a:cubicBezTo>
                        <a:cubicBezTo>
                          <a:pt x="37" y="127"/>
                          <a:pt x="37" y="123"/>
                          <a:pt x="44" y="118"/>
                        </a:cubicBezTo>
                        <a:cubicBezTo>
                          <a:pt x="64" y="121"/>
                          <a:pt x="55" y="122"/>
                          <a:pt x="72" y="116"/>
                        </a:cubicBezTo>
                        <a:cubicBezTo>
                          <a:pt x="76" y="115"/>
                          <a:pt x="84" y="112"/>
                          <a:pt x="84" y="112"/>
                        </a:cubicBezTo>
                        <a:cubicBezTo>
                          <a:pt x="105" y="119"/>
                          <a:pt x="97" y="84"/>
                          <a:pt x="114" y="78"/>
                        </a:cubicBezTo>
                        <a:cubicBezTo>
                          <a:pt x="117" y="87"/>
                          <a:pt x="110" y="89"/>
                          <a:pt x="120" y="92"/>
                        </a:cubicBezTo>
                        <a:cubicBezTo>
                          <a:pt x="125" y="85"/>
                          <a:pt x="125" y="81"/>
                          <a:pt x="132" y="76"/>
                        </a:cubicBezTo>
                        <a:cubicBezTo>
                          <a:pt x="138" y="68"/>
                          <a:pt x="146" y="65"/>
                          <a:pt x="150" y="54"/>
                        </a:cubicBezTo>
                        <a:cubicBezTo>
                          <a:pt x="151" y="50"/>
                          <a:pt x="154" y="42"/>
                          <a:pt x="154" y="42"/>
                        </a:cubicBezTo>
                        <a:cubicBezTo>
                          <a:pt x="152" y="41"/>
                          <a:pt x="148" y="40"/>
                          <a:pt x="148" y="38"/>
                        </a:cubicBezTo>
                        <a:cubicBezTo>
                          <a:pt x="148" y="36"/>
                          <a:pt x="161" y="33"/>
                          <a:pt x="152" y="32"/>
                        </a:cubicBezTo>
                        <a:lnTo>
                          <a:pt x="158" y="24"/>
                        </a:ln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nl-NL"/>
                  </a:p>
                </p:txBody>
              </p:sp>
              <p:sp>
                <p:nvSpPr>
                  <p:cNvPr id="22621" name="Freeform 93"/>
                  <p:cNvSpPr>
                    <a:spLocks/>
                  </p:cNvSpPr>
                  <p:nvPr/>
                </p:nvSpPr>
                <p:spPr bwMode="ltGray">
                  <a:xfrm>
                    <a:off x="4709" y="340"/>
                    <a:ext cx="6" cy="4"/>
                  </a:xfrm>
                  <a:custGeom>
                    <a:avLst/>
                    <a:gdLst/>
                    <a:ahLst/>
                    <a:cxnLst>
                      <a:cxn ang="0">
                        <a:pos x="0" y="9"/>
                      </a:cxn>
                      <a:cxn ang="0">
                        <a:pos x="4" y="13"/>
                      </a:cxn>
                      <a:cxn ang="0">
                        <a:pos x="0" y="9"/>
                      </a:cxn>
                    </a:cxnLst>
                    <a:rect l="0" t="0" r="r" b="b"/>
                    <a:pathLst>
                      <a:path w="13" h="13">
                        <a:moveTo>
                          <a:pt x="0" y="9"/>
                        </a:moveTo>
                        <a:cubicBezTo>
                          <a:pt x="6" y="0"/>
                          <a:pt x="13" y="7"/>
                          <a:pt x="4" y="13"/>
                        </a:cubicBezTo>
                        <a:cubicBezTo>
                          <a:pt x="0" y="6"/>
                          <a:pt x="0" y="5"/>
                          <a:pt x="0" y="9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nl-NL"/>
                  </a:p>
                </p:txBody>
              </p:sp>
              <p:sp>
                <p:nvSpPr>
                  <p:cNvPr id="22622" name="Freeform 94"/>
                  <p:cNvSpPr>
                    <a:spLocks/>
                  </p:cNvSpPr>
                  <p:nvPr/>
                </p:nvSpPr>
                <p:spPr bwMode="ltGray">
                  <a:xfrm>
                    <a:off x="4261" y="389"/>
                    <a:ext cx="347" cy="189"/>
                  </a:xfrm>
                  <a:custGeom>
                    <a:avLst/>
                    <a:gdLst/>
                    <a:ahLst/>
                    <a:cxnLst>
                      <a:cxn ang="0">
                        <a:pos x="812" y="26"/>
                      </a:cxn>
                      <a:cxn ang="0">
                        <a:pos x="778" y="78"/>
                      </a:cxn>
                      <a:cxn ang="0">
                        <a:pos x="748" y="122"/>
                      </a:cxn>
                      <a:cxn ang="0">
                        <a:pos x="722" y="142"/>
                      </a:cxn>
                      <a:cxn ang="0">
                        <a:pos x="634" y="180"/>
                      </a:cxn>
                      <a:cxn ang="0">
                        <a:pos x="632" y="210"/>
                      </a:cxn>
                      <a:cxn ang="0">
                        <a:pos x="604" y="230"/>
                      </a:cxn>
                      <a:cxn ang="0">
                        <a:pos x="620" y="178"/>
                      </a:cxn>
                      <a:cxn ang="0">
                        <a:pos x="576" y="188"/>
                      </a:cxn>
                      <a:cxn ang="0">
                        <a:pos x="556" y="218"/>
                      </a:cxn>
                      <a:cxn ang="0">
                        <a:pos x="596" y="280"/>
                      </a:cxn>
                      <a:cxn ang="0">
                        <a:pos x="594" y="368"/>
                      </a:cxn>
                      <a:cxn ang="0">
                        <a:pos x="542" y="406"/>
                      </a:cxn>
                      <a:cxn ang="0">
                        <a:pos x="522" y="386"/>
                      </a:cxn>
                      <a:cxn ang="0">
                        <a:pos x="482" y="348"/>
                      </a:cxn>
                      <a:cxn ang="0">
                        <a:pos x="462" y="348"/>
                      </a:cxn>
                      <a:cxn ang="0">
                        <a:pos x="450" y="394"/>
                      </a:cxn>
                      <a:cxn ang="0">
                        <a:pos x="500" y="464"/>
                      </a:cxn>
                      <a:cxn ang="0">
                        <a:pos x="510" y="524"/>
                      </a:cxn>
                      <a:cxn ang="0">
                        <a:pos x="526" y="560"/>
                      </a:cxn>
                      <a:cxn ang="0">
                        <a:pos x="492" y="544"/>
                      </a:cxn>
                      <a:cxn ang="0">
                        <a:pos x="470" y="518"/>
                      </a:cxn>
                      <a:cxn ang="0">
                        <a:pos x="422" y="424"/>
                      </a:cxn>
                      <a:cxn ang="0">
                        <a:pos x="426" y="310"/>
                      </a:cxn>
                      <a:cxn ang="0">
                        <a:pos x="422" y="268"/>
                      </a:cxn>
                      <a:cxn ang="0">
                        <a:pos x="412" y="276"/>
                      </a:cxn>
                      <a:cxn ang="0">
                        <a:pos x="386" y="266"/>
                      </a:cxn>
                      <a:cxn ang="0">
                        <a:pos x="360" y="170"/>
                      </a:cxn>
                      <a:cxn ang="0">
                        <a:pos x="330" y="166"/>
                      </a:cxn>
                      <a:cxn ang="0">
                        <a:pos x="288" y="172"/>
                      </a:cxn>
                      <a:cxn ang="0">
                        <a:pos x="242" y="232"/>
                      </a:cxn>
                      <a:cxn ang="0">
                        <a:pos x="196" y="268"/>
                      </a:cxn>
                      <a:cxn ang="0">
                        <a:pos x="184" y="274"/>
                      </a:cxn>
                      <a:cxn ang="0">
                        <a:pos x="160" y="328"/>
                      </a:cxn>
                      <a:cxn ang="0">
                        <a:pos x="152" y="354"/>
                      </a:cxn>
                      <a:cxn ang="0">
                        <a:pos x="128" y="404"/>
                      </a:cxn>
                      <a:cxn ang="0">
                        <a:pos x="94" y="392"/>
                      </a:cxn>
                      <a:cxn ang="0">
                        <a:pos x="66" y="258"/>
                      </a:cxn>
                      <a:cxn ang="0">
                        <a:pos x="72" y="156"/>
                      </a:cxn>
                      <a:cxn ang="0">
                        <a:pos x="44" y="180"/>
                      </a:cxn>
                      <a:cxn ang="0">
                        <a:pos x="20" y="150"/>
                      </a:cxn>
                      <a:cxn ang="0">
                        <a:pos x="24" y="138"/>
                      </a:cxn>
                      <a:cxn ang="0">
                        <a:pos x="0" y="92"/>
                      </a:cxn>
                      <a:cxn ang="0">
                        <a:pos x="798" y="6"/>
                      </a:cxn>
                    </a:cxnLst>
                    <a:rect l="0" t="0" r="r" b="b"/>
                    <a:pathLst>
                      <a:path w="812" h="564">
                        <a:moveTo>
                          <a:pt x="798" y="6"/>
                        </a:moveTo>
                        <a:cubicBezTo>
                          <a:pt x="801" y="15"/>
                          <a:pt x="809" y="16"/>
                          <a:pt x="812" y="26"/>
                        </a:cubicBezTo>
                        <a:cubicBezTo>
                          <a:pt x="809" y="36"/>
                          <a:pt x="801" y="41"/>
                          <a:pt x="796" y="50"/>
                        </a:cubicBezTo>
                        <a:cubicBezTo>
                          <a:pt x="791" y="61"/>
                          <a:pt x="788" y="71"/>
                          <a:pt x="778" y="78"/>
                        </a:cubicBezTo>
                        <a:cubicBezTo>
                          <a:pt x="773" y="85"/>
                          <a:pt x="771" y="88"/>
                          <a:pt x="774" y="96"/>
                        </a:cubicBezTo>
                        <a:cubicBezTo>
                          <a:pt x="767" y="107"/>
                          <a:pt x="758" y="114"/>
                          <a:pt x="748" y="122"/>
                        </a:cubicBezTo>
                        <a:cubicBezTo>
                          <a:pt x="744" y="125"/>
                          <a:pt x="736" y="130"/>
                          <a:pt x="736" y="130"/>
                        </a:cubicBezTo>
                        <a:cubicBezTo>
                          <a:pt x="740" y="141"/>
                          <a:pt x="731" y="140"/>
                          <a:pt x="722" y="142"/>
                        </a:cubicBezTo>
                        <a:cubicBezTo>
                          <a:pt x="716" y="148"/>
                          <a:pt x="712" y="151"/>
                          <a:pt x="704" y="154"/>
                        </a:cubicBezTo>
                        <a:cubicBezTo>
                          <a:pt x="686" y="150"/>
                          <a:pt x="650" y="169"/>
                          <a:pt x="634" y="180"/>
                        </a:cubicBezTo>
                        <a:cubicBezTo>
                          <a:pt x="636" y="189"/>
                          <a:pt x="631" y="193"/>
                          <a:pt x="640" y="196"/>
                        </a:cubicBezTo>
                        <a:cubicBezTo>
                          <a:pt x="643" y="205"/>
                          <a:pt x="640" y="207"/>
                          <a:pt x="632" y="210"/>
                        </a:cubicBezTo>
                        <a:cubicBezTo>
                          <a:pt x="626" y="219"/>
                          <a:pt x="623" y="226"/>
                          <a:pt x="614" y="232"/>
                        </a:cubicBezTo>
                        <a:cubicBezTo>
                          <a:pt x="611" y="231"/>
                          <a:pt x="606" y="233"/>
                          <a:pt x="604" y="230"/>
                        </a:cubicBezTo>
                        <a:cubicBezTo>
                          <a:pt x="599" y="220"/>
                          <a:pt x="610" y="199"/>
                          <a:pt x="620" y="196"/>
                        </a:cubicBezTo>
                        <a:cubicBezTo>
                          <a:pt x="623" y="187"/>
                          <a:pt x="617" y="187"/>
                          <a:pt x="620" y="178"/>
                        </a:cubicBezTo>
                        <a:cubicBezTo>
                          <a:pt x="617" y="164"/>
                          <a:pt x="609" y="168"/>
                          <a:pt x="598" y="172"/>
                        </a:cubicBezTo>
                        <a:cubicBezTo>
                          <a:pt x="592" y="180"/>
                          <a:pt x="585" y="185"/>
                          <a:pt x="576" y="188"/>
                        </a:cubicBezTo>
                        <a:cubicBezTo>
                          <a:pt x="572" y="194"/>
                          <a:pt x="568" y="200"/>
                          <a:pt x="564" y="206"/>
                        </a:cubicBezTo>
                        <a:cubicBezTo>
                          <a:pt x="561" y="210"/>
                          <a:pt x="556" y="218"/>
                          <a:pt x="556" y="218"/>
                        </a:cubicBezTo>
                        <a:cubicBezTo>
                          <a:pt x="558" y="234"/>
                          <a:pt x="559" y="243"/>
                          <a:pt x="572" y="252"/>
                        </a:cubicBezTo>
                        <a:cubicBezTo>
                          <a:pt x="579" y="262"/>
                          <a:pt x="586" y="273"/>
                          <a:pt x="596" y="280"/>
                        </a:cubicBezTo>
                        <a:cubicBezTo>
                          <a:pt x="598" y="286"/>
                          <a:pt x="602" y="298"/>
                          <a:pt x="602" y="298"/>
                        </a:cubicBezTo>
                        <a:cubicBezTo>
                          <a:pt x="601" y="308"/>
                          <a:pt x="599" y="361"/>
                          <a:pt x="594" y="368"/>
                        </a:cubicBezTo>
                        <a:cubicBezTo>
                          <a:pt x="590" y="374"/>
                          <a:pt x="576" y="378"/>
                          <a:pt x="570" y="382"/>
                        </a:cubicBezTo>
                        <a:cubicBezTo>
                          <a:pt x="563" y="393"/>
                          <a:pt x="550" y="396"/>
                          <a:pt x="542" y="406"/>
                        </a:cubicBezTo>
                        <a:cubicBezTo>
                          <a:pt x="536" y="413"/>
                          <a:pt x="539" y="417"/>
                          <a:pt x="530" y="420"/>
                        </a:cubicBezTo>
                        <a:cubicBezTo>
                          <a:pt x="526" y="408"/>
                          <a:pt x="538" y="391"/>
                          <a:pt x="522" y="386"/>
                        </a:cubicBezTo>
                        <a:cubicBezTo>
                          <a:pt x="516" y="377"/>
                          <a:pt x="510" y="364"/>
                          <a:pt x="502" y="356"/>
                        </a:cubicBezTo>
                        <a:cubicBezTo>
                          <a:pt x="497" y="341"/>
                          <a:pt x="505" y="360"/>
                          <a:pt x="482" y="348"/>
                        </a:cubicBezTo>
                        <a:cubicBezTo>
                          <a:pt x="478" y="346"/>
                          <a:pt x="478" y="339"/>
                          <a:pt x="474" y="336"/>
                        </a:cubicBezTo>
                        <a:cubicBezTo>
                          <a:pt x="470" y="323"/>
                          <a:pt x="466" y="342"/>
                          <a:pt x="462" y="348"/>
                        </a:cubicBezTo>
                        <a:cubicBezTo>
                          <a:pt x="460" y="358"/>
                          <a:pt x="456" y="363"/>
                          <a:pt x="454" y="374"/>
                        </a:cubicBezTo>
                        <a:cubicBezTo>
                          <a:pt x="457" y="383"/>
                          <a:pt x="455" y="387"/>
                          <a:pt x="450" y="394"/>
                        </a:cubicBezTo>
                        <a:cubicBezTo>
                          <a:pt x="454" y="399"/>
                          <a:pt x="464" y="411"/>
                          <a:pt x="466" y="418"/>
                        </a:cubicBezTo>
                        <a:cubicBezTo>
                          <a:pt x="474" y="443"/>
                          <a:pt x="472" y="458"/>
                          <a:pt x="500" y="464"/>
                        </a:cubicBezTo>
                        <a:cubicBezTo>
                          <a:pt x="507" y="469"/>
                          <a:pt x="510" y="474"/>
                          <a:pt x="516" y="480"/>
                        </a:cubicBezTo>
                        <a:cubicBezTo>
                          <a:pt x="511" y="494"/>
                          <a:pt x="513" y="509"/>
                          <a:pt x="510" y="524"/>
                        </a:cubicBezTo>
                        <a:cubicBezTo>
                          <a:pt x="512" y="537"/>
                          <a:pt x="511" y="541"/>
                          <a:pt x="522" y="548"/>
                        </a:cubicBezTo>
                        <a:cubicBezTo>
                          <a:pt x="523" y="552"/>
                          <a:pt x="525" y="556"/>
                          <a:pt x="526" y="560"/>
                        </a:cubicBezTo>
                        <a:cubicBezTo>
                          <a:pt x="527" y="564"/>
                          <a:pt x="514" y="556"/>
                          <a:pt x="514" y="556"/>
                        </a:cubicBezTo>
                        <a:cubicBezTo>
                          <a:pt x="502" y="564"/>
                          <a:pt x="501" y="551"/>
                          <a:pt x="492" y="544"/>
                        </a:cubicBezTo>
                        <a:cubicBezTo>
                          <a:pt x="488" y="541"/>
                          <a:pt x="480" y="536"/>
                          <a:pt x="480" y="536"/>
                        </a:cubicBezTo>
                        <a:cubicBezTo>
                          <a:pt x="471" y="522"/>
                          <a:pt x="474" y="529"/>
                          <a:pt x="470" y="518"/>
                        </a:cubicBezTo>
                        <a:cubicBezTo>
                          <a:pt x="467" y="491"/>
                          <a:pt x="461" y="446"/>
                          <a:pt x="436" y="430"/>
                        </a:cubicBezTo>
                        <a:cubicBezTo>
                          <a:pt x="428" y="433"/>
                          <a:pt x="425" y="433"/>
                          <a:pt x="422" y="424"/>
                        </a:cubicBezTo>
                        <a:cubicBezTo>
                          <a:pt x="427" y="404"/>
                          <a:pt x="432" y="383"/>
                          <a:pt x="438" y="364"/>
                        </a:cubicBezTo>
                        <a:cubicBezTo>
                          <a:pt x="436" y="343"/>
                          <a:pt x="431" y="330"/>
                          <a:pt x="426" y="310"/>
                        </a:cubicBezTo>
                        <a:cubicBezTo>
                          <a:pt x="429" y="302"/>
                          <a:pt x="425" y="300"/>
                          <a:pt x="422" y="292"/>
                        </a:cubicBezTo>
                        <a:cubicBezTo>
                          <a:pt x="424" y="282"/>
                          <a:pt x="428" y="277"/>
                          <a:pt x="422" y="268"/>
                        </a:cubicBezTo>
                        <a:cubicBezTo>
                          <a:pt x="420" y="269"/>
                          <a:pt x="418" y="269"/>
                          <a:pt x="416" y="270"/>
                        </a:cubicBezTo>
                        <a:cubicBezTo>
                          <a:pt x="414" y="272"/>
                          <a:pt x="414" y="275"/>
                          <a:pt x="412" y="276"/>
                        </a:cubicBezTo>
                        <a:cubicBezTo>
                          <a:pt x="408" y="278"/>
                          <a:pt x="400" y="280"/>
                          <a:pt x="400" y="280"/>
                        </a:cubicBezTo>
                        <a:cubicBezTo>
                          <a:pt x="394" y="274"/>
                          <a:pt x="389" y="274"/>
                          <a:pt x="386" y="266"/>
                        </a:cubicBezTo>
                        <a:cubicBezTo>
                          <a:pt x="391" y="251"/>
                          <a:pt x="379" y="206"/>
                          <a:pt x="364" y="196"/>
                        </a:cubicBezTo>
                        <a:cubicBezTo>
                          <a:pt x="357" y="186"/>
                          <a:pt x="358" y="182"/>
                          <a:pt x="360" y="170"/>
                        </a:cubicBezTo>
                        <a:cubicBezTo>
                          <a:pt x="358" y="160"/>
                          <a:pt x="356" y="147"/>
                          <a:pt x="346" y="144"/>
                        </a:cubicBezTo>
                        <a:cubicBezTo>
                          <a:pt x="343" y="154"/>
                          <a:pt x="338" y="160"/>
                          <a:pt x="330" y="166"/>
                        </a:cubicBezTo>
                        <a:cubicBezTo>
                          <a:pt x="323" y="164"/>
                          <a:pt x="308" y="160"/>
                          <a:pt x="308" y="160"/>
                        </a:cubicBezTo>
                        <a:cubicBezTo>
                          <a:pt x="296" y="162"/>
                          <a:pt x="297" y="166"/>
                          <a:pt x="288" y="172"/>
                        </a:cubicBezTo>
                        <a:cubicBezTo>
                          <a:pt x="284" y="185"/>
                          <a:pt x="282" y="191"/>
                          <a:pt x="268" y="196"/>
                        </a:cubicBezTo>
                        <a:cubicBezTo>
                          <a:pt x="264" y="200"/>
                          <a:pt x="243" y="231"/>
                          <a:pt x="242" y="232"/>
                        </a:cubicBezTo>
                        <a:cubicBezTo>
                          <a:pt x="231" y="239"/>
                          <a:pt x="215" y="247"/>
                          <a:pt x="206" y="256"/>
                        </a:cubicBezTo>
                        <a:cubicBezTo>
                          <a:pt x="202" y="260"/>
                          <a:pt x="200" y="265"/>
                          <a:pt x="196" y="268"/>
                        </a:cubicBezTo>
                        <a:cubicBezTo>
                          <a:pt x="194" y="269"/>
                          <a:pt x="192" y="269"/>
                          <a:pt x="190" y="270"/>
                        </a:cubicBezTo>
                        <a:cubicBezTo>
                          <a:pt x="188" y="271"/>
                          <a:pt x="186" y="272"/>
                          <a:pt x="184" y="274"/>
                        </a:cubicBezTo>
                        <a:cubicBezTo>
                          <a:pt x="180" y="278"/>
                          <a:pt x="172" y="286"/>
                          <a:pt x="172" y="286"/>
                        </a:cubicBezTo>
                        <a:cubicBezTo>
                          <a:pt x="167" y="300"/>
                          <a:pt x="165" y="314"/>
                          <a:pt x="160" y="328"/>
                        </a:cubicBezTo>
                        <a:cubicBezTo>
                          <a:pt x="158" y="335"/>
                          <a:pt x="156" y="341"/>
                          <a:pt x="154" y="348"/>
                        </a:cubicBezTo>
                        <a:cubicBezTo>
                          <a:pt x="153" y="350"/>
                          <a:pt x="152" y="354"/>
                          <a:pt x="152" y="354"/>
                        </a:cubicBezTo>
                        <a:cubicBezTo>
                          <a:pt x="152" y="359"/>
                          <a:pt x="156" y="384"/>
                          <a:pt x="146" y="392"/>
                        </a:cubicBezTo>
                        <a:cubicBezTo>
                          <a:pt x="141" y="397"/>
                          <a:pt x="128" y="404"/>
                          <a:pt x="128" y="404"/>
                        </a:cubicBezTo>
                        <a:cubicBezTo>
                          <a:pt x="125" y="412"/>
                          <a:pt x="122" y="421"/>
                          <a:pt x="114" y="424"/>
                        </a:cubicBezTo>
                        <a:cubicBezTo>
                          <a:pt x="100" y="419"/>
                          <a:pt x="97" y="405"/>
                          <a:pt x="94" y="392"/>
                        </a:cubicBezTo>
                        <a:cubicBezTo>
                          <a:pt x="86" y="362"/>
                          <a:pt x="82" y="332"/>
                          <a:pt x="72" y="302"/>
                        </a:cubicBezTo>
                        <a:cubicBezTo>
                          <a:pt x="71" y="281"/>
                          <a:pt x="70" y="275"/>
                          <a:pt x="66" y="258"/>
                        </a:cubicBezTo>
                        <a:cubicBezTo>
                          <a:pt x="66" y="251"/>
                          <a:pt x="68" y="219"/>
                          <a:pt x="64" y="208"/>
                        </a:cubicBezTo>
                        <a:cubicBezTo>
                          <a:pt x="70" y="191"/>
                          <a:pt x="66" y="173"/>
                          <a:pt x="72" y="156"/>
                        </a:cubicBezTo>
                        <a:cubicBezTo>
                          <a:pt x="66" y="139"/>
                          <a:pt x="60" y="168"/>
                          <a:pt x="56" y="172"/>
                        </a:cubicBezTo>
                        <a:cubicBezTo>
                          <a:pt x="53" y="175"/>
                          <a:pt x="44" y="180"/>
                          <a:pt x="44" y="180"/>
                        </a:cubicBezTo>
                        <a:cubicBezTo>
                          <a:pt x="35" y="177"/>
                          <a:pt x="28" y="173"/>
                          <a:pt x="24" y="162"/>
                        </a:cubicBezTo>
                        <a:cubicBezTo>
                          <a:pt x="23" y="158"/>
                          <a:pt x="20" y="150"/>
                          <a:pt x="20" y="150"/>
                        </a:cubicBezTo>
                        <a:cubicBezTo>
                          <a:pt x="30" y="148"/>
                          <a:pt x="30" y="143"/>
                          <a:pt x="38" y="138"/>
                        </a:cubicBezTo>
                        <a:cubicBezTo>
                          <a:pt x="35" y="128"/>
                          <a:pt x="31" y="133"/>
                          <a:pt x="24" y="138"/>
                        </a:cubicBezTo>
                        <a:cubicBezTo>
                          <a:pt x="15" y="135"/>
                          <a:pt x="15" y="132"/>
                          <a:pt x="18" y="124"/>
                        </a:cubicBezTo>
                        <a:cubicBezTo>
                          <a:pt x="11" y="114"/>
                          <a:pt x="9" y="101"/>
                          <a:pt x="0" y="92"/>
                        </a:cubicBezTo>
                        <a:lnTo>
                          <a:pt x="76" y="0"/>
                        </a:lnTo>
                        <a:lnTo>
                          <a:pt x="798" y="6"/>
                        </a:ln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nl-NL"/>
                  </a:p>
                </p:txBody>
              </p:sp>
              <p:sp>
                <p:nvSpPr>
                  <p:cNvPr id="22623" name="Freeform 95"/>
                  <p:cNvSpPr>
                    <a:spLocks/>
                  </p:cNvSpPr>
                  <p:nvPr/>
                </p:nvSpPr>
                <p:spPr bwMode="ltGray">
                  <a:xfrm>
                    <a:off x="4322" y="519"/>
                    <a:ext cx="19" cy="29"/>
                  </a:xfrm>
                  <a:custGeom>
                    <a:avLst/>
                    <a:gdLst/>
                    <a:ahLst/>
                    <a:cxnLst>
                      <a:cxn ang="0">
                        <a:pos x="7" y="11"/>
                      </a:cxn>
                      <a:cxn ang="0">
                        <a:pos x="17" y="3"/>
                      </a:cxn>
                      <a:cxn ang="0">
                        <a:pos x="37" y="33"/>
                      </a:cxn>
                      <a:cxn ang="0">
                        <a:pos x="19" y="85"/>
                      </a:cxn>
                      <a:cxn ang="0">
                        <a:pos x="1" y="69"/>
                      </a:cxn>
                      <a:cxn ang="0">
                        <a:pos x="7" y="11"/>
                      </a:cxn>
                    </a:cxnLst>
                    <a:rect l="0" t="0" r="r" b="b"/>
                    <a:pathLst>
                      <a:path w="43" h="85">
                        <a:moveTo>
                          <a:pt x="7" y="11"/>
                        </a:moveTo>
                        <a:cubicBezTo>
                          <a:pt x="4" y="2"/>
                          <a:pt x="9" y="0"/>
                          <a:pt x="17" y="3"/>
                        </a:cubicBezTo>
                        <a:cubicBezTo>
                          <a:pt x="24" y="13"/>
                          <a:pt x="28" y="24"/>
                          <a:pt x="37" y="33"/>
                        </a:cubicBezTo>
                        <a:cubicBezTo>
                          <a:pt x="43" y="52"/>
                          <a:pt x="40" y="78"/>
                          <a:pt x="19" y="85"/>
                        </a:cubicBezTo>
                        <a:cubicBezTo>
                          <a:pt x="6" y="81"/>
                          <a:pt x="5" y="81"/>
                          <a:pt x="1" y="69"/>
                        </a:cubicBezTo>
                        <a:cubicBezTo>
                          <a:pt x="2" y="66"/>
                          <a:pt x="0" y="4"/>
                          <a:pt x="7" y="11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nl-NL"/>
                  </a:p>
                </p:txBody>
              </p:sp>
              <p:sp>
                <p:nvSpPr>
                  <p:cNvPr id="22624" name="Freeform 96"/>
                  <p:cNvSpPr>
                    <a:spLocks/>
                  </p:cNvSpPr>
                  <p:nvPr/>
                </p:nvSpPr>
                <p:spPr bwMode="ltGray">
                  <a:xfrm>
                    <a:off x="4588" y="421"/>
                    <a:ext cx="18" cy="24"/>
                  </a:xfrm>
                  <a:custGeom>
                    <a:avLst/>
                    <a:gdLst/>
                    <a:ahLst/>
                    <a:cxnLst>
                      <a:cxn ang="0">
                        <a:pos x="13" y="28"/>
                      </a:cxn>
                      <a:cxn ang="0">
                        <a:pos x="29" y="2"/>
                      </a:cxn>
                      <a:cxn ang="0">
                        <a:pos x="43" y="4"/>
                      </a:cxn>
                      <a:cxn ang="0">
                        <a:pos x="39" y="26"/>
                      </a:cxn>
                      <a:cxn ang="0">
                        <a:pos x="13" y="74"/>
                      </a:cxn>
                      <a:cxn ang="0">
                        <a:pos x="7" y="60"/>
                      </a:cxn>
                      <a:cxn ang="0">
                        <a:pos x="3" y="36"/>
                      </a:cxn>
                      <a:cxn ang="0">
                        <a:pos x="13" y="28"/>
                      </a:cxn>
                    </a:cxnLst>
                    <a:rect l="0" t="0" r="r" b="b"/>
                    <a:pathLst>
                      <a:path w="44" h="74">
                        <a:moveTo>
                          <a:pt x="13" y="28"/>
                        </a:moveTo>
                        <a:cubicBezTo>
                          <a:pt x="15" y="13"/>
                          <a:pt x="14" y="7"/>
                          <a:pt x="29" y="2"/>
                        </a:cubicBezTo>
                        <a:cubicBezTo>
                          <a:pt x="34" y="3"/>
                          <a:pt x="40" y="0"/>
                          <a:pt x="43" y="4"/>
                        </a:cubicBezTo>
                        <a:cubicBezTo>
                          <a:pt x="44" y="6"/>
                          <a:pt x="41" y="21"/>
                          <a:pt x="39" y="26"/>
                        </a:cubicBezTo>
                        <a:cubicBezTo>
                          <a:pt x="31" y="43"/>
                          <a:pt x="30" y="63"/>
                          <a:pt x="13" y="74"/>
                        </a:cubicBezTo>
                        <a:cubicBezTo>
                          <a:pt x="4" y="71"/>
                          <a:pt x="4" y="68"/>
                          <a:pt x="7" y="60"/>
                        </a:cubicBezTo>
                        <a:cubicBezTo>
                          <a:pt x="5" y="50"/>
                          <a:pt x="0" y="46"/>
                          <a:pt x="3" y="36"/>
                        </a:cubicBezTo>
                        <a:cubicBezTo>
                          <a:pt x="4" y="32"/>
                          <a:pt x="8" y="23"/>
                          <a:pt x="13" y="2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nl-NL"/>
                  </a:p>
                </p:txBody>
              </p:sp>
              <p:sp>
                <p:nvSpPr>
                  <p:cNvPr id="22625" name="Freeform 97"/>
                  <p:cNvSpPr>
                    <a:spLocks/>
                  </p:cNvSpPr>
                  <p:nvPr/>
                </p:nvSpPr>
                <p:spPr bwMode="ltGray">
                  <a:xfrm>
                    <a:off x="4639" y="409"/>
                    <a:ext cx="9" cy="10"/>
                  </a:xfrm>
                  <a:custGeom>
                    <a:avLst/>
                    <a:gdLst/>
                    <a:ahLst/>
                    <a:cxnLst>
                      <a:cxn ang="0">
                        <a:pos x="7" y="16"/>
                      </a:cxn>
                      <a:cxn ang="0">
                        <a:pos x="5" y="30"/>
                      </a:cxn>
                      <a:cxn ang="0">
                        <a:pos x="7" y="16"/>
                      </a:cxn>
                    </a:cxnLst>
                    <a:rect l="0" t="0" r="r" b="b"/>
                    <a:pathLst>
                      <a:path w="20" h="30">
                        <a:moveTo>
                          <a:pt x="7" y="16"/>
                        </a:moveTo>
                        <a:cubicBezTo>
                          <a:pt x="18" y="0"/>
                          <a:pt x="20" y="20"/>
                          <a:pt x="5" y="30"/>
                        </a:cubicBezTo>
                        <a:cubicBezTo>
                          <a:pt x="0" y="23"/>
                          <a:pt x="1" y="22"/>
                          <a:pt x="7" y="16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nl-NL"/>
                  </a:p>
                </p:txBody>
              </p:sp>
              <p:sp>
                <p:nvSpPr>
                  <p:cNvPr id="22626" name="Freeform 98"/>
                  <p:cNvSpPr>
                    <a:spLocks/>
                  </p:cNvSpPr>
                  <p:nvPr/>
                </p:nvSpPr>
                <p:spPr bwMode="ltGray">
                  <a:xfrm>
                    <a:off x="3709" y="315"/>
                    <a:ext cx="433" cy="354"/>
                  </a:xfrm>
                  <a:custGeom>
                    <a:avLst/>
                    <a:gdLst/>
                    <a:ahLst/>
                    <a:cxnLst>
                      <a:cxn ang="0">
                        <a:pos x="481" y="464"/>
                      </a:cxn>
                      <a:cxn ang="0">
                        <a:pos x="486" y="451"/>
                      </a:cxn>
                      <a:cxn ang="0">
                        <a:pos x="500" y="413"/>
                      </a:cxn>
                      <a:cxn ang="0">
                        <a:pos x="309" y="287"/>
                      </a:cxn>
                      <a:cxn ang="0">
                        <a:pos x="282" y="346"/>
                      </a:cxn>
                      <a:cxn ang="0">
                        <a:pos x="303" y="556"/>
                      </a:cxn>
                      <a:cxn ang="0">
                        <a:pos x="282" y="494"/>
                      </a:cxn>
                      <a:cxn ang="0">
                        <a:pos x="242" y="439"/>
                      </a:cxn>
                      <a:cxn ang="0">
                        <a:pos x="245" y="413"/>
                      </a:cxn>
                      <a:cxn ang="0">
                        <a:pos x="247" y="394"/>
                      </a:cxn>
                      <a:cxn ang="0">
                        <a:pos x="220" y="375"/>
                      </a:cxn>
                      <a:cxn ang="0">
                        <a:pos x="194" y="346"/>
                      </a:cxn>
                      <a:cxn ang="0">
                        <a:pos x="148" y="354"/>
                      </a:cxn>
                      <a:cxn ang="0">
                        <a:pos x="126" y="365"/>
                      </a:cxn>
                      <a:cxn ang="0">
                        <a:pos x="78" y="365"/>
                      </a:cxn>
                      <a:cxn ang="0">
                        <a:pos x="22" y="312"/>
                      </a:cxn>
                      <a:cxn ang="0">
                        <a:pos x="11" y="295"/>
                      </a:cxn>
                      <a:cxn ang="0">
                        <a:pos x="0" y="264"/>
                      </a:cxn>
                      <a:cxn ang="0">
                        <a:pos x="24" y="213"/>
                      </a:cxn>
                      <a:cxn ang="0">
                        <a:pos x="32" y="181"/>
                      </a:cxn>
                      <a:cxn ang="0">
                        <a:pos x="51" y="143"/>
                      </a:cxn>
                      <a:cxn ang="0">
                        <a:pos x="81" y="116"/>
                      </a:cxn>
                      <a:cxn ang="0">
                        <a:pos x="167" y="67"/>
                      </a:cxn>
                      <a:cxn ang="0">
                        <a:pos x="220" y="30"/>
                      </a:cxn>
                      <a:cxn ang="0">
                        <a:pos x="258" y="6"/>
                      </a:cxn>
                      <a:cxn ang="0">
                        <a:pos x="363" y="2"/>
                      </a:cxn>
                      <a:cxn ang="0">
                        <a:pos x="398" y="0"/>
                      </a:cxn>
                      <a:cxn ang="0">
                        <a:pos x="384" y="34"/>
                      </a:cxn>
                      <a:cxn ang="0">
                        <a:pos x="443" y="84"/>
                      </a:cxn>
                      <a:cxn ang="0">
                        <a:pos x="497" y="74"/>
                      </a:cxn>
                      <a:cxn ang="0">
                        <a:pos x="529" y="82"/>
                      </a:cxn>
                      <a:cxn ang="0">
                        <a:pos x="559" y="97"/>
                      </a:cxn>
                      <a:cxn ang="0">
                        <a:pos x="572" y="188"/>
                      </a:cxn>
                      <a:cxn ang="0">
                        <a:pos x="572" y="240"/>
                      </a:cxn>
                      <a:cxn ang="0">
                        <a:pos x="599" y="283"/>
                      </a:cxn>
                      <a:cxn ang="0">
                        <a:pos x="645" y="300"/>
                      </a:cxn>
                      <a:cxn ang="0">
                        <a:pos x="680" y="295"/>
                      </a:cxn>
                      <a:cxn ang="0">
                        <a:pos x="664" y="340"/>
                      </a:cxn>
                      <a:cxn ang="0">
                        <a:pos x="599" y="407"/>
                      </a:cxn>
                      <a:cxn ang="0">
                        <a:pos x="548" y="485"/>
                      </a:cxn>
                      <a:cxn ang="0">
                        <a:pos x="556" y="508"/>
                      </a:cxn>
                      <a:cxn ang="0">
                        <a:pos x="435" y="556"/>
                      </a:cxn>
                    </a:cxnLst>
                    <a:rect l="0" t="0" r="r" b="b"/>
                    <a:pathLst>
                      <a:path w="682" h="557">
                        <a:moveTo>
                          <a:pt x="435" y="556"/>
                        </a:moveTo>
                        <a:lnTo>
                          <a:pt x="481" y="464"/>
                        </a:lnTo>
                        <a:lnTo>
                          <a:pt x="473" y="449"/>
                        </a:lnTo>
                        <a:lnTo>
                          <a:pt x="486" y="451"/>
                        </a:lnTo>
                        <a:lnTo>
                          <a:pt x="495" y="441"/>
                        </a:lnTo>
                        <a:lnTo>
                          <a:pt x="500" y="413"/>
                        </a:lnTo>
                        <a:lnTo>
                          <a:pt x="500" y="371"/>
                        </a:lnTo>
                        <a:lnTo>
                          <a:pt x="309" y="287"/>
                        </a:lnTo>
                        <a:lnTo>
                          <a:pt x="296" y="308"/>
                        </a:lnTo>
                        <a:lnTo>
                          <a:pt x="282" y="346"/>
                        </a:lnTo>
                        <a:lnTo>
                          <a:pt x="396" y="557"/>
                        </a:lnTo>
                        <a:lnTo>
                          <a:pt x="303" y="556"/>
                        </a:lnTo>
                        <a:lnTo>
                          <a:pt x="304" y="536"/>
                        </a:lnTo>
                        <a:cubicBezTo>
                          <a:pt x="284" y="520"/>
                          <a:pt x="296" y="510"/>
                          <a:pt x="282" y="494"/>
                        </a:cubicBezTo>
                        <a:cubicBezTo>
                          <a:pt x="276" y="475"/>
                          <a:pt x="267" y="468"/>
                          <a:pt x="253" y="451"/>
                        </a:cubicBezTo>
                        <a:cubicBezTo>
                          <a:pt x="249" y="447"/>
                          <a:pt x="245" y="443"/>
                          <a:pt x="242" y="439"/>
                        </a:cubicBezTo>
                        <a:lnTo>
                          <a:pt x="237" y="432"/>
                        </a:lnTo>
                        <a:cubicBezTo>
                          <a:pt x="237" y="432"/>
                          <a:pt x="245" y="413"/>
                          <a:pt x="245" y="413"/>
                        </a:cubicBezTo>
                        <a:cubicBezTo>
                          <a:pt x="247" y="409"/>
                          <a:pt x="250" y="401"/>
                          <a:pt x="250" y="401"/>
                        </a:cubicBezTo>
                        <a:cubicBezTo>
                          <a:pt x="249" y="399"/>
                          <a:pt x="247" y="397"/>
                          <a:pt x="247" y="394"/>
                        </a:cubicBezTo>
                        <a:cubicBezTo>
                          <a:pt x="248" y="390"/>
                          <a:pt x="253" y="382"/>
                          <a:pt x="253" y="382"/>
                        </a:cubicBezTo>
                        <a:cubicBezTo>
                          <a:pt x="243" y="370"/>
                          <a:pt x="237" y="371"/>
                          <a:pt x="220" y="375"/>
                        </a:cubicBezTo>
                        <a:cubicBezTo>
                          <a:pt x="217" y="371"/>
                          <a:pt x="210" y="369"/>
                          <a:pt x="207" y="365"/>
                        </a:cubicBezTo>
                        <a:cubicBezTo>
                          <a:pt x="185" y="337"/>
                          <a:pt x="216" y="363"/>
                          <a:pt x="194" y="346"/>
                        </a:cubicBezTo>
                        <a:cubicBezTo>
                          <a:pt x="167" y="349"/>
                          <a:pt x="179" y="346"/>
                          <a:pt x="156" y="352"/>
                        </a:cubicBezTo>
                        <a:cubicBezTo>
                          <a:pt x="153" y="353"/>
                          <a:pt x="148" y="354"/>
                          <a:pt x="148" y="354"/>
                        </a:cubicBezTo>
                        <a:cubicBezTo>
                          <a:pt x="146" y="356"/>
                          <a:pt x="145" y="359"/>
                          <a:pt x="142" y="361"/>
                        </a:cubicBezTo>
                        <a:cubicBezTo>
                          <a:pt x="138" y="363"/>
                          <a:pt x="126" y="365"/>
                          <a:pt x="126" y="365"/>
                        </a:cubicBezTo>
                        <a:cubicBezTo>
                          <a:pt x="105" y="354"/>
                          <a:pt x="116" y="355"/>
                          <a:pt x="94" y="361"/>
                        </a:cubicBezTo>
                        <a:cubicBezTo>
                          <a:pt x="89" y="362"/>
                          <a:pt x="78" y="365"/>
                          <a:pt x="78" y="365"/>
                        </a:cubicBezTo>
                        <a:cubicBezTo>
                          <a:pt x="62" y="383"/>
                          <a:pt x="46" y="346"/>
                          <a:pt x="35" y="337"/>
                        </a:cubicBezTo>
                        <a:cubicBezTo>
                          <a:pt x="32" y="330"/>
                          <a:pt x="24" y="320"/>
                          <a:pt x="22" y="312"/>
                        </a:cubicBezTo>
                        <a:cubicBezTo>
                          <a:pt x="20" y="308"/>
                          <a:pt x="22" y="303"/>
                          <a:pt x="19" y="300"/>
                        </a:cubicBezTo>
                        <a:cubicBezTo>
                          <a:pt x="17" y="297"/>
                          <a:pt x="13" y="297"/>
                          <a:pt x="11" y="295"/>
                        </a:cubicBezTo>
                        <a:cubicBezTo>
                          <a:pt x="3" y="277"/>
                          <a:pt x="15" y="306"/>
                          <a:pt x="5" y="276"/>
                        </a:cubicBezTo>
                        <a:cubicBezTo>
                          <a:pt x="4" y="272"/>
                          <a:pt x="0" y="264"/>
                          <a:pt x="0" y="264"/>
                        </a:cubicBezTo>
                        <a:cubicBezTo>
                          <a:pt x="3" y="253"/>
                          <a:pt x="2" y="248"/>
                          <a:pt x="13" y="243"/>
                        </a:cubicBezTo>
                        <a:cubicBezTo>
                          <a:pt x="20" y="221"/>
                          <a:pt x="17" y="231"/>
                          <a:pt x="24" y="213"/>
                        </a:cubicBezTo>
                        <a:cubicBezTo>
                          <a:pt x="26" y="209"/>
                          <a:pt x="30" y="200"/>
                          <a:pt x="30" y="200"/>
                        </a:cubicBezTo>
                        <a:cubicBezTo>
                          <a:pt x="26" y="192"/>
                          <a:pt x="24" y="191"/>
                          <a:pt x="32" y="181"/>
                        </a:cubicBezTo>
                        <a:cubicBezTo>
                          <a:pt x="36" y="177"/>
                          <a:pt x="43" y="169"/>
                          <a:pt x="43" y="169"/>
                        </a:cubicBezTo>
                        <a:cubicBezTo>
                          <a:pt x="37" y="155"/>
                          <a:pt x="36" y="153"/>
                          <a:pt x="51" y="143"/>
                        </a:cubicBezTo>
                        <a:cubicBezTo>
                          <a:pt x="56" y="140"/>
                          <a:pt x="67" y="135"/>
                          <a:pt x="67" y="135"/>
                        </a:cubicBezTo>
                        <a:cubicBezTo>
                          <a:pt x="73" y="129"/>
                          <a:pt x="75" y="122"/>
                          <a:pt x="81" y="116"/>
                        </a:cubicBezTo>
                        <a:cubicBezTo>
                          <a:pt x="89" y="107"/>
                          <a:pt x="102" y="105"/>
                          <a:pt x="113" y="99"/>
                        </a:cubicBezTo>
                        <a:cubicBezTo>
                          <a:pt x="125" y="85"/>
                          <a:pt x="149" y="76"/>
                          <a:pt x="167" y="67"/>
                        </a:cubicBezTo>
                        <a:cubicBezTo>
                          <a:pt x="174" y="59"/>
                          <a:pt x="175" y="50"/>
                          <a:pt x="188" y="46"/>
                        </a:cubicBezTo>
                        <a:cubicBezTo>
                          <a:pt x="198" y="39"/>
                          <a:pt x="208" y="36"/>
                          <a:pt x="220" y="30"/>
                        </a:cubicBezTo>
                        <a:cubicBezTo>
                          <a:pt x="223" y="28"/>
                          <a:pt x="228" y="25"/>
                          <a:pt x="228" y="25"/>
                        </a:cubicBezTo>
                        <a:cubicBezTo>
                          <a:pt x="237" y="16"/>
                          <a:pt x="245" y="10"/>
                          <a:pt x="258" y="6"/>
                        </a:cubicBezTo>
                        <a:cubicBezTo>
                          <a:pt x="269" y="31"/>
                          <a:pt x="301" y="6"/>
                          <a:pt x="320" y="4"/>
                        </a:cubicBezTo>
                        <a:cubicBezTo>
                          <a:pt x="334" y="3"/>
                          <a:pt x="349" y="3"/>
                          <a:pt x="363" y="2"/>
                        </a:cubicBezTo>
                        <a:cubicBezTo>
                          <a:pt x="369" y="3"/>
                          <a:pt x="376" y="5"/>
                          <a:pt x="382" y="4"/>
                        </a:cubicBezTo>
                        <a:cubicBezTo>
                          <a:pt x="387" y="4"/>
                          <a:pt x="398" y="0"/>
                          <a:pt x="398" y="0"/>
                        </a:cubicBezTo>
                        <a:cubicBezTo>
                          <a:pt x="415" y="8"/>
                          <a:pt x="406" y="16"/>
                          <a:pt x="400" y="30"/>
                        </a:cubicBezTo>
                        <a:cubicBezTo>
                          <a:pt x="398" y="34"/>
                          <a:pt x="384" y="34"/>
                          <a:pt x="384" y="34"/>
                        </a:cubicBezTo>
                        <a:cubicBezTo>
                          <a:pt x="379" y="47"/>
                          <a:pt x="398" y="51"/>
                          <a:pt x="411" y="55"/>
                        </a:cubicBezTo>
                        <a:cubicBezTo>
                          <a:pt x="419" y="72"/>
                          <a:pt x="421" y="79"/>
                          <a:pt x="443" y="84"/>
                        </a:cubicBezTo>
                        <a:cubicBezTo>
                          <a:pt x="461" y="71"/>
                          <a:pt x="435" y="65"/>
                          <a:pt x="468" y="57"/>
                        </a:cubicBezTo>
                        <a:cubicBezTo>
                          <a:pt x="482" y="61"/>
                          <a:pt x="485" y="70"/>
                          <a:pt x="497" y="74"/>
                        </a:cubicBezTo>
                        <a:cubicBezTo>
                          <a:pt x="505" y="76"/>
                          <a:pt x="513" y="78"/>
                          <a:pt x="521" y="80"/>
                        </a:cubicBezTo>
                        <a:cubicBezTo>
                          <a:pt x="524" y="81"/>
                          <a:pt x="529" y="82"/>
                          <a:pt x="529" y="82"/>
                        </a:cubicBezTo>
                        <a:cubicBezTo>
                          <a:pt x="547" y="78"/>
                          <a:pt x="547" y="76"/>
                          <a:pt x="562" y="84"/>
                        </a:cubicBezTo>
                        <a:cubicBezTo>
                          <a:pt x="566" y="95"/>
                          <a:pt x="565" y="86"/>
                          <a:pt x="559" y="97"/>
                        </a:cubicBezTo>
                        <a:cubicBezTo>
                          <a:pt x="557" y="101"/>
                          <a:pt x="554" y="110"/>
                          <a:pt x="554" y="110"/>
                        </a:cubicBezTo>
                        <a:cubicBezTo>
                          <a:pt x="556" y="132"/>
                          <a:pt x="556" y="168"/>
                          <a:pt x="572" y="188"/>
                        </a:cubicBezTo>
                        <a:cubicBezTo>
                          <a:pt x="568" y="198"/>
                          <a:pt x="564" y="208"/>
                          <a:pt x="562" y="219"/>
                        </a:cubicBezTo>
                        <a:cubicBezTo>
                          <a:pt x="564" y="227"/>
                          <a:pt x="569" y="233"/>
                          <a:pt x="572" y="240"/>
                        </a:cubicBezTo>
                        <a:cubicBezTo>
                          <a:pt x="573" y="247"/>
                          <a:pt x="572" y="254"/>
                          <a:pt x="575" y="259"/>
                        </a:cubicBezTo>
                        <a:cubicBezTo>
                          <a:pt x="577" y="263"/>
                          <a:pt x="595" y="272"/>
                          <a:pt x="599" y="283"/>
                        </a:cubicBezTo>
                        <a:cubicBezTo>
                          <a:pt x="594" y="295"/>
                          <a:pt x="603" y="306"/>
                          <a:pt x="618" y="310"/>
                        </a:cubicBezTo>
                        <a:cubicBezTo>
                          <a:pt x="630" y="307"/>
                          <a:pt x="638" y="308"/>
                          <a:pt x="645" y="300"/>
                        </a:cubicBezTo>
                        <a:cubicBezTo>
                          <a:pt x="660" y="302"/>
                          <a:pt x="663" y="303"/>
                          <a:pt x="672" y="293"/>
                        </a:cubicBezTo>
                        <a:cubicBezTo>
                          <a:pt x="675" y="294"/>
                          <a:pt x="679" y="293"/>
                          <a:pt x="680" y="295"/>
                        </a:cubicBezTo>
                        <a:cubicBezTo>
                          <a:pt x="682" y="301"/>
                          <a:pt x="674" y="321"/>
                          <a:pt x="672" y="327"/>
                        </a:cubicBezTo>
                        <a:cubicBezTo>
                          <a:pt x="668" y="340"/>
                          <a:pt x="671" y="326"/>
                          <a:pt x="664" y="340"/>
                        </a:cubicBezTo>
                        <a:cubicBezTo>
                          <a:pt x="652" y="360"/>
                          <a:pt x="646" y="381"/>
                          <a:pt x="621" y="394"/>
                        </a:cubicBezTo>
                        <a:cubicBezTo>
                          <a:pt x="614" y="402"/>
                          <a:pt x="609" y="402"/>
                          <a:pt x="599" y="407"/>
                        </a:cubicBezTo>
                        <a:cubicBezTo>
                          <a:pt x="590" y="418"/>
                          <a:pt x="579" y="429"/>
                          <a:pt x="567" y="439"/>
                        </a:cubicBezTo>
                        <a:cubicBezTo>
                          <a:pt x="560" y="454"/>
                          <a:pt x="555" y="470"/>
                          <a:pt x="548" y="485"/>
                        </a:cubicBezTo>
                        <a:cubicBezTo>
                          <a:pt x="549" y="489"/>
                          <a:pt x="550" y="492"/>
                          <a:pt x="551" y="496"/>
                        </a:cubicBezTo>
                        <a:cubicBezTo>
                          <a:pt x="552" y="500"/>
                          <a:pt x="556" y="508"/>
                          <a:pt x="556" y="508"/>
                        </a:cubicBezTo>
                        <a:cubicBezTo>
                          <a:pt x="559" y="524"/>
                          <a:pt x="562" y="546"/>
                          <a:pt x="576" y="557"/>
                        </a:cubicBezTo>
                        <a:lnTo>
                          <a:pt x="435" y="556"/>
                        </a:ln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nl-NL"/>
                  </a:p>
                </p:txBody>
              </p:sp>
              <p:sp>
                <p:nvSpPr>
                  <p:cNvPr id="22627" name="Freeform 99"/>
                  <p:cNvSpPr>
                    <a:spLocks/>
                  </p:cNvSpPr>
                  <p:nvPr/>
                </p:nvSpPr>
                <p:spPr bwMode="ltGray">
                  <a:xfrm>
                    <a:off x="3877" y="448"/>
                    <a:ext cx="163" cy="221"/>
                  </a:xfrm>
                  <a:custGeom>
                    <a:avLst/>
                    <a:gdLst/>
                    <a:ahLst/>
                    <a:cxnLst>
                      <a:cxn ang="0">
                        <a:pos x="243" y="347"/>
                      </a:cxn>
                      <a:cxn ang="0">
                        <a:pos x="233" y="301"/>
                      </a:cxn>
                      <a:cxn ang="0">
                        <a:pos x="217" y="288"/>
                      </a:cxn>
                      <a:cxn ang="0">
                        <a:pos x="215" y="269"/>
                      </a:cxn>
                      <a:cxn ang="0">
                        <a:pos x="209" y="254"/>
                      </a:cxn>
                      <a:cxn ang="0">
                        <a:pos x="209" y="229"/>
                      </a:cxn>
                      <a:cxn ang="0">
                        <a:pos x="207" y="214"/>
                      </a:cxn>
                      <a:cxn ang="0">
                        <a:pos x="228" y="202"/>
                      </a:cxn>
                      <a:cxn ang="0">
                        <a:pos x="257" y="197"/>
                      </a:cxn>
                      <a:cxn ang="0">
                        <a:pos x="257" y="136"/>
                      </a:cxn>
                      <a:cxn ang="0">
                        <a:pos x="54" y="96"/>
                      </a:cxn>
                      <a:cxn ang="0">
                        <a:pos x="32" y="98"/>
                      </a:cxn>
                      <a:cxn ang="0">
                        <a:pos x="16" y="102"/>
                      </a:cxn>
                      <a:cxn ang="0">
                        <a:pos x="0" y="149"/>
                      </a:cxn>
                      <a:cxn ang="0">
                        <a:pos x="93" y="346"/>
                      </a:cxn>
                      <a:cxn ang="0">
                        <a:pos x="243" y="347"/>
                      </a:cxn>
                    </a:cxnLst>
                    <a:rect l="0" t="0" r="r" b="b"/>
                    <a:pathLst>
                      <a:path w="257" h="347">
                        <a:moveTo>
                          <a:pt x="243" y="347"/>
                        </a:moveTo>
                        <a:lnTo>
                          <a:pt x="233" y="301"/>
                        </a:lnTo>
                        <a:lnTo>
                          <a:pt x="217" y="288"/>
                        </a:lnTo>
                        <a:lnTo>
                          <a:pt x="215" y="269"/>
                        </a:lnTo>
                        <a:lnTo>
                          <a:pt x="209" y="254"/>
                        </a:lnTo>
                        <a:lnTo>
                          <a:pt x="209" y="229"/>
                        </a:lnTo>
                        <a:lnTo>
                          <a:pt x="207" y="214"/>
                        </a:lnTo>
                        <a:lnTo>
                          <a:pt x="228" y="202"/>
                        </a:lnTo>
                        <a:lnTo>
                          <a:pt x="257" y="197"/>
                        </a:lnTo>
                        <a:lnTo>
                          <a:pt x="257" y="136"/>
                        </a:lnTo>
                        <a:cubicBezTo>
                          <a:pt x="209" y="119"/>
                          <a:pt x="13" y="0"/>
                          <a:pt x="54" y="96"/>
                        </a:cubicBezTo>
                        <a:cubicBezTo>
                          <a:pt x="36" y="106"/>
                          <a:pt x="57" y="97"/>
                          <a:pt x="32" y="98"/>
                        </a:cubicBezTo>
                        <a:cubicBezTo>
                          <a:pt x="27" y="99"/>
                          <a:pt x="16" y="102"/>
                          <a:pt x="16" y="102"/>
                        </a:cubicBezTo>
                        <a:lnTo>
                          <a:pt x="0" y="149"/>
                        </a:lnTo>
                        <a:lnTo>
                          <a:pt x="93" y="346"/>
                        </a:lnTo>
                        <a:lnTo>
                          <a:pt x="243" y="347"/>
                        </a:ln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nl-NL"/>
                  </a:p>
                </p:txBody>
              </p:sp>
              <p:sp>
                <p:nvSpPr>
                  <p:cNvPr id="22628" name="Freeform 100"/>
                  <p:cNvSpPr>
                    <a:spLocks/>
                  </p:cNvSpPr>
                  <p:nvPr/>
                </p:nvSpPr>
                <p:spPr bwMode="ltGray">
                  <a:xfrm>
                    <a:off x="4164" y="611"/>
                    <a:ext cx="7" cy="12"/>
                  </a:xfrm>
                  <a:custGeom>
                    <a:avLst/>
                    <a:gdLst/>
                    <a:ahLst/>
                    <a:cxnLst>
                      <a:cxn ang="0">
                        <a:pos x="7" y="25"/>
                      </a:cxn>
                      <a:cxn ang="0">
                        <a:pos x="19" y="21"/>
                      </a:cxn>
                      <a:cxn ang="0">
                        <a:pos x="7" y="25"/>
                      </a:cxn>
                    </a:cxnLst>
                    <a:rect l="0" t="0" r="r" b="b"/>
                    <a:pathLst>
                      <a:path w="19" h="37">
                        <a:moveTo>
                          <a:pt x="7" y="25"/>
                        </a:moveTo>
                        <a:cubicBezTo>
                          <a:pt x="0" y="4"/>
                          <a:pt x="12" y="0"/>
                          <a:pt x="19" y="21"/>
                        </a:cubicBezTo>
                        <a:cubicBezTo>
                          <a:pt x="14" y="37"/>
                          <a:pt x="18" y="36"/>
                          <a:pt x="7" y="25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nl-NL"/>
                  </a:p>
                </p:txBody>
              </p:sp>
              <p:sp>
                <p:nvSpPr>
                  <p:cNvPr id="22629" name="Freeform 101"/>
                  <p:cNvSpPr>
                    <a:spLocks/>
                  </p:cNvSpPr>
                  <p:nvPr/>
                </p:nvSpPr>
                <p:spPr bwMode="ltGray">
                  <a:xfrm>
                    <a:off x="4155" y="497"/>
                    <a:ext cx="9" cy="7"/>
                  </a:xfrm>
                  <a:custGeom>
                    <a:avLst/>
                    <a:gdLst/>
                    <a:ahLst/>
                    <a:cxnLst>
                      <a:cxn ang="0">
                        <a:pos x="12" y="12"/>
                      </a:cxn>
                      <a:cxn ang="0">
                        <a:pos x="16" y="0"/>
                      </a:cxn>
                      <a:cxn ang="0">
                        <a:pos x="20" y="12"/>
                      </a:cxn>
                      <a:cxn ang="0">
                        <a:pos x="8" y="20"/>
                      </a:cxn>
                      <a:cxn ang="0">
                        <a:pos x="12" y="12"/>
                      </a:cxn>
                    </a:cxnLst>
                    <a:rect l="0" t="0" r="r" b="b"/>
                    <a:pathLst>
                      <a:path w="22" h="20">
                        <a:moveTo>
                          <a:pt x="12" y="12"/>
                        </a:moveTo>
                        <a:cubicBezTo>
                          <a:pt x="13" y="8"/>
                          <a:pt x="12" y="0"/>
                          <a:pt x="16" y="0"/>
                        </a:cubicBezTo>
                        <a:cubicBezTo>
                          <a:pt x="20" y="0"/>
                          <a:pt x="22" y="8"/>
                          <a:pt x="20" y="12"/>
                        </a:cubicBezTo>
                        <a:cubicBezTo>
                          <a:pt x="18" y="16"/>
                          <a:pt x="12" y="17"/>
                          <a:pt x="8" y="20"/>
                        </a:cubicBezTo>
                        <a:cubicBezTo>
                          <a:pt x="3" y="5"/>
                          <a:pt x="0" y="6"/>
                          <a:pt x="12" y="12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nl-NL"/>
                  </a:p>
                </p:txBody>
              </p:sp>
              <p:sp>
                <p:nvSpPr>
                  <p:cNvPr id="22630" name="Freeform 102"/>
                  <p:cNvSpPr>
                    <a:spLocks/>
                  </p:cNvSpPr>
                  <p:nvPr/>
                </p:nvSpPr>
                <p:spPr bwMode="ltGray">
                  <a:xfrm>
                    <a:off x="3760" y="357"/>
                    <a:ext cx="25" cy="10"/>
                  </a:xfrm>
                  <a:custGeom>
                    <a:avLst/>
                    <a:gdLst/>
                    <a:ahLst/>
                    <a:cxnLst>
                      <a:cxn ang="0">
                        <a:pos x="24" y="18"/>
                      </a:cxn>
                      <a:cxn ang="0">
                        <a:pos x="32" y="6"/>
                      </a:cxn>
                      <a:cxn ang="0">
                        <a:pos x="36" y="30"/>
                      </a:cxn>
                      <a:cxn ang="0">
                        <a:pos x="24" y="18"/>
                      </a:cxn>
                    </a:cxnLst>
                    <a:rect l="0" t="0" r="r" b="b"/>
                    <a:pathLst>
                      <a:path w="57" h="30">
                        <a:moveTo>
                          <a:pt x="24" y="18"/>
                        </a:moveTo>
                        <a:cubicBezTo>
                          <a:pt x="0" y="10"/>
                          <a:pt x="9" y="0"/>
                          <a:pt x="32" y="6"/>
                        </a:cubicBezTo>
                        <a:cubicBezTo>
                          <a:pt x="46" y="15"/>
                          <a:pt x="57" y="23"/>
                          <a:pt x="36" y="30"/>
                        </a:cubicBezTo>
                        <a:cubicBezTo>
                          <a:pt x="21" y="25"/>
                          <a:pt x="24" y="30"/>
                          <a:pt x="24" y="1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nl-NL"/>
                  </a:p>
                </p:txBody>
              </p:sp>
              <p:sp>
                <p:nvSpPr>
                  <p:cNvPr id="22631" name="Freeform 103"/>
                  <p:cNvSpPr>
                    <a:spLocks/>
                  </p:cNvSpPr>
                  <p:nvPr/>
                </p:nvSpPr>
                <p:spPr bwMode="ltGray">
                  <a:xfrm>
                    <a:off x="4062" y="265"/>
                    <a:ext cx="295" cy="233"/>
                  </a:xfrm>
                  <a:custGeom>
                    <a:avLst/>
                    <a:gdLst/>
                    <a:ahLst/>
                    <a:cxnLst>
                      <a:cxn ang="0">
                        <a:pos x="473" y="464"/>
                      </a:cxn>
                      <a:cxn ang="0">
                        <a:pos x="393" y="452"/>
                      </a:cxn>
                      <a:cxn ang="0">
                        <a:pos x="325" y="412"/>
                      </a:cxn>
                      <a:cxn ang="0">
                        <a:pos x="265" y="400"/>
                      </a:cxn>
                      <a:cxn ang="0">
                        <a:pos x="237" y="416"/>
                      </a:cxn>
                      <a:cxn ang="0">
                        <a:pos x="261" y="428"/>
                      </a:cxn>
                      <a:cxn ang="0">
                        <a:pos x="293" y="468"/>
                      </a:cxn>
                      <a:cxn ang="0">
                        <a:pos x="321" y="476"/>
                      </a:cxn>
                      <a:cxn ang="0">
                        <a:pos x="333" y="536"/>
                      </a:cxn>
                      <a:cxn ang="0">
                        <a:pos x="313" y="552"/>
                      </a:cxn>
                      <a:cxn ang="0">
                        <a:pos x="261" y="616"/>
                      </a:cxn>
                      <a:cxn ang="0">
                        <a:pos x="225" y="628"/>
                      </a:cxn>
                      <a:cxn ang="0">
                        <a:pos x="97" y="696"/>
                      </a:cxn>
                      <a:cxn ang="0">
                        <a:pos x="77" y="616"/>
                      </a:cxn>
                      <a:cxn ang="0">
                        <a:pos x="45" y="524"/>
                      </a:cxn>
                      <a:cxn ang="0">
                        <a:pos x="33" y="448"/>
                      </a:cxn>
                      <a:cxn ang="0">
                        <a:pos x="53" y="344"/>
                      </a:cxn>
                      <a:cxn ang="0">
                        <a:pos x="17" y="392"/>
                      </a:cxn>
                      <a:cxn ang="0">
                        <a:pos x="81" y="280"/>
                      </a:cxn>
                      <a:cxn ang="0">
                        <a:pos x="113" y="204"/>
                      </a:cxn>
                      <a:cxn ang="0">
                        <a:pos x="37" y="204"/>
                      </a:cxn>
                      <a:cxn ang="0">
                        <a:pos x="1" y="196"/>
                      </a:cxn>
                      <a:cxn ang="0">
                        <a:pos x="25" y="140"/>
                      </a:cxn>
                      <a:cxn ang="0">
                        <a:pos x="97" y="112"/>
                      </a:cxn>
                      <a:cxn ang="0">
                        <a:pos x="221" y="124"/>
                      </a:cxn>
                      <a:cxn ang="0">
                        <a:pos x="229" y="64"/>
                      </a:cxn>
                      <a:cxn ang="0">
                        <a:pos x="261" y="0"/>
                      </a:cxn>
                      <a:cxn ang="0">
                        <a:pos x="357" y="44"/>
                      </a:cxn>
                      <a:cxn ang="0">
                        <a:pos x="329" y="88"/>
                      </a:cxn>
                      <a:cxn ang="0">
                        <a:pos x="301" y="176"/>
                      </a:cxn>
                      <a:cxn ang="0">
                        <a:pos x="361" y="192"/>
                      </a:cxn>
                      <a:cxn ang="0">
                        <a:pos x="373" y="136"/>
                      </a:cxn>
                      <a:cxn ang="0">
                        <a:pos x="417" y="92"/>
                      </a:cxn>
                      <a:cxn ang="0">
                        <a:pos x="497" y="88"/>
                      </a:cxn>
                      <a:cxn ang="0">
                        <a:pos x="529" y="52"/>
                      </a:cxn>
                      <a:cxn ang="0">
                        <a:pos x="541" y="460"/>
                      </a:cxn>
                    </a:cxnLst>
                    <a:rect l="0" t="0" r="r" b="b"/>
                    <a:pathLst>
                      <a:path w="693" h="696">
                        <a:moveTo>
                          <a:pt x="541" y="460"/>
                        </a:moveTo>
                        <a:lnTo>
                          <a:pt x="473" y="464"/>
                        </a:lnTo>
                        <a:lnTo>
                          <a:pt x="441" y="452"/>
                        </a:lnTo>
                        <a:lnTo>
                          <a:pt x="393" y="452"/>
                        </a:lnTo>
                        <a:cubicBezTo>
                          <a:pt x="365" y="448"/>
                          <a:pt x="360" y="444"/>
                          <a:pt x="337" y="436"/>
                        </a:cubicBezTo>
                        <a:cubicBezTo>
                          <a:pt x="336" y="432"/>
                          <a:pt x="330" y="413"/>
                          <a:pt x="325" y="412"/>
                        </a:cubicBezTo>
                        <a:cubicBezTo>
                          <a:pt x="317" y="411"/>
                          <a:pt x="301" y="420"/>
                          <a:pt x="301" y="420"/>
                        </a:cubicBezTo>
                        <a:cubicBezTo>
                          <a:pt x="289" y="412"/>
                          <a:pt x="277" y="408"/>
                          <a:pt x="265" y="400"/>
                        </a:cubicBezTo>
                        <a:cubicBezTo>
                          <a:pt x="252" y="380"/>
                          <a:pt x="256" y="356"/>
                          <a:pt x="233" y="348"/>
                        </a:cubicBezTo>
                        <a:cubicBezTo>
                          <a:pt x="217" y="372"/>
                          <a:pt x="221" y="392"/>
                          <a:pt x="237" y="416"/>
                        </a:cubicBezTo>
                        <a:cubicBezTo>
                          <a:pt x="234" y="428"/>
                          <a:pt x="228" y="445"/>
                          <a:pt x="237" y="444"/>
                        </a:cubicBezTo>
                        <a:cubicBezTo>
                          <a:pt x="247" y="443"/>
                          <a:pt x="261" y="428"/>
                          <a:pt x="261" y="428"/>
                        </a:cubicBezTo>
                        <a:cubicBezTo>
                          <a:pt x="258" y="450"/>
                          <a:pt x="243" y="475"/>
                          <a:pt x="269" y="484"/>
                        </a:cubicBezTo>
                        <a:cubicBezTo>
                          <a:pt x="277" y="479"/>
                          <a:pt x="288" y="476"/>
                          <a:pt x="293" y="468"/>
                        </a:cubicBezTo>
                        <a:cubicBezTo>
                          <a:pt x="302" y="454"/>
                          <a:pt x="303" y="446"/>
                          <a:pt x="317" y="436"/>
                        </a:cubicBezTo>
                        <a:cubicBezTo>
                          <a:pt x="315" y="448"/>
                          <a:pt x="306" y="467"/>
                          <a:pt x="321" y="476"/>
                        </a:cubicBezTo>
                        <a:cubicBezTo>
                          <a:pt x="328" y="480"/>
                          <a:pt x="345" y="484"/>
                          <a:pt x="345" y="484"/>
                        </a:cubicBezTo>
                        <a:cubicBezTo>
                          <a:pt x="382" y="472"/>
                          <a:pt x="347" y="527"/>
                          <a:pt x="333" y="536"/>
                        </a:cubicBezTo>
                        <a:cubicBezTo>
                          <a:pt x="330" y="540"/>
                          <a:pt x="329" y="545"/>
                          <a:pt x="325" y="548"/>
                        </a:cubicBezTo>
                        <a:cubicBezTo>
                          <a:pt x="322" y="551"/>
                          <a:pt x="316" y="549"/>
                          <a:pt x="313" y="552"/>
                        </a:cubicBezTo>
                        <a:cubicBezTo>
                          <a:pt x="300" y="565"/>
                          <a:pt x="320" y="575"/>
                          <a:pt x="293" y="584"/>
                        </a:cubicBezTo>
                        <a:cubicBezTo>
                          <a:pt x="286" y="595"/>
                          <a:pt x="272" y="610"/>
                          <a:pt x="261" y="616"/>
                        </a:cubicBezTo>
                        <a:cubicBezTo>
                          <a:pt x="254" y="620"/>
                          <a:pt x="245" y="621"/>
                          <a:pt x="237" y="624"/>
                        </a:cubicBezTo>
                        <a:cubicBezTo>
                          <a:pt x="233" y="625"/>
                          <a:pt x="225" y="628"/>
                          <a:pt x="225" y="628"/>
                        </a:cubicBezTo>
                        <a:cubicBezTo>
                          <a:pt x="215" y="659"/>
                          <a:pt x="212" y="652"/>
                          <a:pt x="173" y="656"/>
                        </a:cubicBezTo>
                        <a:cubicBezTo>
                          <a:pt x="140" y="667"/>
                          <a:pt x="132" y="687"/>
                          <a:pt x="97" y="696"/>
                        </a:cubicBezTo>
                        <a:cubicBezTo>
                          <a:pt x="77" y="691"/>
                          <a:pt x="75" y="687"/>
                          <a:pt x="81" y="668"/>
                        </a:cubicBezTo>
                        <a:cubicBezTo>
                          <a:pt x="77" y="646"/>
                          <a:pt x="72" y="639"/>
                          <a:pt x="77" y="616"/>
                        </a:cubicBezTo>
                        <a:cubicBezTo>
                          <a:pt x="73" y="598"/>
                          <a:pt x="71" y="587"/>
                          <a:pt x="61" y="572"/>
                        </a:cubicBezTo>
                        <a:cubicBezTo>
                          <a:pt x="58" y="551"/>
                          <a:pt x="51" y="543"/>
                          <a:pt x="45" y="524"/>
                        </a:cubicBezTo>
                        <a:cubicBezTo>
                          <a:pt x="52" y="502"/>
                          <a:pt x="58" y="496"/>
                          <a:pt x="49" y="472"/>
                        </a:cubicBezTo>
                        <a:cubicBezTo>
                          <a:pt x="46" y="463"/>
                          <a:pt x="33" y="448"/>
                          <a:pt x="33" y="448"/>
                        </a:cubicBezTo>
                        <a:cubicBezTo>
                          <a:pt x="42" y="422"/>
                          <a:pt x="42" y="408"/>
                          <a:pt x="33" y="380"/>
                        </a:cubicBezTo>
                        <a:cubicBezTo>
                          <a:pt x="49" y="369"/>
                          <a:pt x="48" y="362"/>
                          <a:pt x="53" y="344"/>
                        </a:cubicBezTo>
                        <a:cubicBezTo>
                          <a:pt x="47" y="327"/>
                          <a:pt x="49" y="308"/>
                          <a:pt x="33" y="332"/>
                        </a:cubicBezTo>
                        <a:cubicBezTo>
                          <a:pt x="40" y="353"/>
                          <a:pt x="29" y="374"/>
                          <a:pt x="17" y="392"/>
                        </a:cubicBezTo>
                        <a:cubicBezTo>
                          <a:pt x="6" y="360"/>
                          <a:pt x="10" y="340"/>
                          <a:pt x="13" y="304"/>
                        </a:cubicBezTo>
                        <a:cubicBezTo>
                          <a:pt x="44" y="314"/>
                          <a:pt x="54" y="289"/>
                          <a:pt x="81" y="280"/>
                        </a:cubicBezTo>
                        <a:cubicBezTo>
                          <a:pt x="94" y="261"/>
                          <a:pt x="85" y="242"/>
                          <a:pt x="105" y="228"/>
                        </a:cubicBezTo>
                        <a:cubicBezTo>
                          <a:pt x="108" y="220"/>
                          <a:pt x="110" y="212"/>
                          <a:pt x="113" y="204"/>
                        </a:cubicBezTo>
                        <a:cubicBezTo>
                          <a:pt x="116" y="196"/>
                          <a:pt x="89" y="196"/>
                          <a:pt x="89" y="196"/>
                        </a:cubicBezTo>
                        <a:cubicBezTo>
                          <a:pt x="81" y="221"/>
                          <a:pt x="58" y="211"/>
                          <a:pt x="37" y="204"/>
                        </a:cubicBezTo>
                        <a:cubicBezTo>
                          <a:pt x="33" y="207"/>
                          <a:pt x="30" y="213"/>
                          <a:pt x="25" y="212"/>
                        </a:cubicBezTo>
                        <a:cubicBezTo>
                          <a:pt x="16" y="210"/>
                          <a:pt x="1" y="196"/>
                          <a:pt x="1" y="196"/>
                        </a:cubicBezTo>
                        <a:cubicBezTo>
                          <a:pt x="4" y="186"/>
                          <a:pt x="4" y="174"/>
                          <a:pt x="9" y="164"/>
                        </a:cubicBezTo>
                        <a:cubicBezTo>
                          <a:pt x="13" y="155"/>
                          <a:pt x="25" y="140"/>
                          <a:pt x="25" y="140"/>
                        </a:cubicBezTo>
                        <a:cubicBezTo>
                          <a:pt x="0" y="132"/>
                          <a:pt x="25" y="128"/>
                          <a:pt x="37" y="124"/>
                        </a:cubicBezTo>
                        <a:cubicBezTo>
                          <a:pt x="58" y="131"/>
                          <a:pt x="75" y="116"/>
                          <a:pt x="97" y="112"/>
                        </a:cubicBezTo>
                        <a:cubicBezTo>
                          <a:pt x="135" y="87"/>
                          <a:pt x="159" y="122"/>
                          <a:pt x="197" y="132"/>
                        </a:cubicBezTo>
                        <a:cubicBezTo>
                          <a:pt x="205" y="129"/>
                          <a:pt x="213" y="127"/>
                          <a:pt x="221" y="124"/>
                        </a:cubicBezTo>
                        <a:cubicBezTo>
                          <a:pt x="225" y="123"/>
                          <a:pt x="226" y="147"/>
                          <a:pt x="233" y="120"/>
                        </a:cubicBezTo>
                        <a:lnTo>
                          <a:pt x="229" y="64"/>
                        </a:lnTo>
                        <a:lnTo>
                          <a:pt x="209" y="40"/>
                        </a:lnTo>
                        <a:cubicBezTo>
                          <a:pt x="243" y="21"/>
                          <a:pt x="240" y="21"/>
                          <a:pt x="261" y="0"/>
                        </a:cubicBezTo>
                        <a:cubicBezTo>
                          <a:pt x="297" y="16"/>
                          <a:pt x="333" y="32"/>
                          <a:pt x="369" y="48"/>
                        </a:cubicBezTo>
                        <a:cubicBezTo>
                          <a:pt x="373" y="50"/>
                          <a:pt x="361" y="44"/>
                          <a:pt x="357" y="44"/>
                        </a:cubicBezTo>
                        <a:cubicBezTo>
                          <a:pt x="349" y="45"/>
                          <a:pt x="333" y="52"/>
                          <a:pt x="333" y="52"/>
                        </a:cubicBezTo>
                        <a:cubicBezTo>
                          <a:pt x="322" y="68"/>
                          <a:pt x="318" y="71"/>
                          <a:pt x="329" y="88"/>
                        </a:cubicBezTo>
                        <a:cubicBezTo>
                          <a:pt x="308" y="119"/>
                          <a:pt x="323" y="118"/>
                          <a:pt x="333" y="148"/>
                        </a:cubicBezTo>
                        <a:cubicBezTo>
                          <a:pt x="320" y="157"/>
                          <a:pt x="314" y="167"/>
                          <a:pt x="301" y="176"/>
                        </a:cubicBezTo>
                        <a:cubicBezTo>
                          <a:pt x="306" y="213"/>
                          <a:pt x="303" y="213"/>
                          <a:pt x="337" y="220"/>
                        </a:cubicBezTo>
                        <a:cubicBezTo>
                          <a:pt x="358" y="216"/>
                          <a:pt x="368" y="214"/>
                          <a:pt x="361" y="192"/>
                        </a:cubicBezTo>
                        <a:cubicBezTo>
                          <a:pt x="362" y="177"/>
                          <a:pt x="362" y="162"/>
                          <a:pt x="365" y="148"/>
                        </a:cubicBezTo>
                        <a:cubicBezTo>
                          <a:pt x="366" y="143"/>
                          <a:pt x="369" y="133"/>
                          <a:pt x="373" y="136"/>
                        </a:cubicBezTo>
                        <a:cubicBezTo>
                          <a:pt x="379" y="140"/>
                          <a:pt x="376" y="149"/>
                          <a:pt x="377" y="156"/>
                        </a:cubicBezTo>
                        <a:cubicBezTo>
                          <a:pt x="404" y="147"/>
                          <a:pt x="409" y="116"/>
                          <a:pt x="417" y="92"/>
                        </a:cubicBezTo>
                        <a:cubicBezTo>
                          <a:pt x="422" y="76"/>
                          <a:pt x="453" y="74"/>
                          <a:pt x="465" y="72"/>
                        </a:cubicBezTo>
                        <a:cubicBezTo>
                          <a:pt x="472" y="92"/>
                          <a:pt x="477" y="93"/>
                          <a:pt x="497" y="88"/>
                        </a:cubicBezTo>
                        <a:cubicBezTo>
                          <a:pt x="512" y="78"/>
                          <a:pt x="515" y="74"/>
                          <a:pt x="509" y="56"/>
                        </a:cubicBezTo>
                        <a:cubicBezTo>
                          <a:pt x="523" y="46"/>
                          <a:pt x="517" y="46"/>
                          <a:pt x="529" y="52"/>
                        </a:cubicBezTo>
                        <a:lnTo>
                          <a:pt x="693" y="72"/>
                        </a:lnTo>
                        <a:lnTo>
                          <a:pt x="541" y="460"/>
                        </a:ln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nl-NL"/>
                  </a:p>
                </p:txBody>
              </p:sp>
              <p:sp>
                <p:nvSpPr>
                  <p:cNvPr id="22632" name="Freeform 104"/>
                  <p:cNvSpPr>
                    <a:spLocks/>
                  </p:cNvSpPr>
                  <p:nvPr/>
                </p:nvSpPr>
                <p:spPr bwMode="ltGray">
                  <a:xfrm>
                    <a:off x="3861" y="247"/>
                    <a:ext cx="591" cy="95"/>
                  </a:xfrm>
                  <a:custGeom>
                    <a:avLst/>
                    <a:gdLst/>
                    <a:ahLst/>
                    <a:cxnLst>
                      <a:cxn ang="0">
                        <a:pos x="825" y="0"/>
                      </a:cxn>
                      <a:cxn ang="0">
                        <a:pos x="143" y="29"/>
                      </a:cxn>
                      <a:cxn ang="0">
                        <a:pos x="91" y="42"/>
                      </a:cxn>
                      <a:cxn ang="0">
                        <a:pos x="62" y="42"/>
                      </a:cxn>
                      <a:cxn ang="0">
                        <a:pos x="22" y="77"/>
                      </a:cxn>
                      <a:cxn ang="0">
                        <a:pos x="0" y="105"/>
                      </a:cxn>
                      <a:cxn ang="0">
                        <a:pos x="59" y="115"/>
                      </a:cxn>
                      <a:cxn ang="0">
                        <a:pos x="97" y="96"/>
                      </a:cxn>
                      <a:cxn ang="0">
                        <a:pos x="108" y="84"/>
                      </a:cxn>
                      <a:cxn ang="0">
                        <a:pos x="167" y="52"/>
                      </a:cxn>
                      <a:cxn ang="0">
                        <a:pos x="215" y="46"/>
                      </a:cxn>
                      <a:cxn ang="0">
                        <a:pos x="237" y="94"/>
                      </a:cxn>
                      <a:cxn ang="0">
                        <a:pos x="188" y="109"/>
                      </a:cxn>
                      <a:cxn ang="0">
                        <a:pos x="231" y="113"/>
                      </a:cxn>
                      <a:cxn ang="0">
                        <a:pos x="250" y="90"/>
                      </a:cxn>
                      <a:cxn ang="0">
                        <a:pos x="266" y="92"/>
                      </a:cxn>
                      <a:cxn ang="0">
                        <a:pos x="253" y="54"/>
                      </a:cxn>
                      <a:cxn ang="0">
                        <a:pos x="266" y="44"/>
                      </a:cxn>
                      <a:cxn ang="0">
                        <a:pos x="277" y="88"/>
                      </a:cxn>
                      <a:cxn ang="0">
                        <a:pos x="266" y="113"/>
                      </a:cxn>
                      <a:cxn ang="0">
                        <a:pos x="296" y="130"/>
                      </a:cxn>
                      <a:cxn ang="0">
                        <a:pos x="299" y="92"/>
                      </a:cxn>
                      <a:cxn ang="0">
                        <a:pos x="331" y="103"/>
                      </a:cxn>
                      <a:cxn ang="0">
                        <a:pos x="382" y="73"/>
                      </a:cxn>
                      <a:cxn ang="0">
                        <a:pos x="409" y="50"/>
                      </a:cxn>
                      <a:cxn ang="0">
                        <a:pos x="439" y="56"/>
                      </a:cxn>
                      <a:cxn ang="0">
                        <a:pos x="455" y="50"/>
                      </a:cxn>
                      <a:cxn ang="0">
                        <a:pos x="431" y="44"/>
                      </a:cxn>
                      <a:cxn ang="0">
                        <a:pos x="474" y="35"/>
                      </a:cxn>
                      <a:cxn ang="0">
                        <a:pos x="544" y="54"/>
                      </a:cxn>
                      <a:cxn ang="0">
                        <a:pos x="581" y="42"/>
                      </a:cxn>
                      <a:cxn ang="0">
                        <a:pos x="584" y="63"/>
                      </a:cxn>
                      <a:cxn ang="0">
                        <a:pos x="568" y="101"/>
                      </a:cxn>
                      <a:cxn ang="0">
                        <a:pos x="611" y="88"/>
                      </a:cxn>
                      <a:cxn ang="0">
                        <a:pos x="624" y="80"/>
                      </a:cxn>
                      <a:cxn ang="0">
                        <a:pos x="648" y="61"/>
                      </a:cxn>
                      <a:cxn ang="0">
                        <a:pos x="794" y="84"/>
                      </a:cxn>
                    </a:cxnLst>
                    <a:rect l="0" t="0" r="r" b="b"/>
                    <a:pathLst>
                      <a:path w="931" h="149">
                        <a:moveTo>
                          <a:pt x="794" y="84"/>
                        </a:moveTo>
                        <a:cubicBezTo>
                          <a:pt x="813" y="72"/>
                          <a:pt x="931" y="14"/>
                          <a:pt x="825" y="0"/>
                        </a:cubicBezTo>
                        <a:lnTo>
                          <a:pt x="159" y="0"/>
                        </a:lnTo>
                        <a:cubicBezTo>
                          <a:pt x="149" y="12"/>
                          <a:pt x="162" y="18"/>
                          <a:pt x="143" y="29"/>
                        </a:cubicBezTo>
                        <a:cubicBezTo>
                          <a:pt x="130" y="44"/>
                          <a:pt x="133" y="39"/>
                          <a:pt x="116" y="48"/>
                        </a:cubicBezTo>
                        <a:cubicBezTo>
                          <a:pt x="108" y="46"/>
                          <a:pt x="100" y="44"/>
                          <a:pt x="91" y="42"/>
                        </a:cubicBezTo>
                        <a:cubicBezTo>
                          <a:pt x="89" y="41"/>
                          <a:pt x="83" y="40"/>
                          <a:pt x="83" y="40"/>
                        </a:cubicBezTo>
                        <a:cubicBezTo>
                          <a:pt x="76" y="40"/>
                          <a:pt x="68" y="39"/>
                          <a:pt x="62" y="42"/>
                        </a:cubicBezTo>
                        <a:cubicBezTo>
                          <a:pt x="54" y="45"/>
                          <a:pt x="46" y="61"/>
                          <a:pt x="38" y="67"/>
                        </a:cubicBezTo>
                        <a:cubicBezTo>
                          <a:pt x="32" y="71"/>
                          <a:pt x="27" y="74"/>
                          <a:pt x="22" y="77"/>
                        </a:cubicBezTo>
                        <a:cubicBezTo>
                          <a:pt x="16" y="81"/>
                          <a:pt x="5" y="86"/>
                          <a:pt x="5" y="86"/>
                        </a:cubicBezTo>
                        <a:cubicBezTo>
                          <a:pt x="9" y="95"/>
                          <a:pt x="7" y="97"/>
                          <a:pt x="0" y="105"/>
                        </a:cubicBezTo>
                        <a:cubicBezTo>
                          <a:pt x="17" y="107"/>
                          <a:pt x="22" y="107"/>
                          <a:pt x="16" y="120"/>
                        </a:cubicBezTo>
                        <a:cubicBezTo>
                          <a:pt x="27" y="122"/>
                          <a:pt x="48" y="116"/>
                          <a:pt x="59" y="115"/>
                        </a:cubicBezTo>
                        <a:cubicBezTo>
                          <a:pt x="71" y="112"/>
                          <a:pt x="73" y="117"/>
                          <a:pt x="83" y="111"/>
                        </a:cubicBezTo>
                        <a:cubicBezTo>
                          <a:pt x="89" y="96"/>
                          <a:pt x="83" y="100"/>
                          <a:pt x="97" y="96"/>
                        </a:cubicBezTo>
                        <a:cubicBezTo>
                          <a:pt x="100" y="94"/>
                          <a:pt x="103" y="93"/>
                          <a:pt x="105" y="90"/>
                        </a:cubicBezTo>
                        <a:cubicBezTo>
                          <a:pt x="106" y="88"/>
                          <a:pt x="106" y="85"/>
                          <a:pt x="108" y="84"/>
                        </a:cubicBezTo>
                        <a:cubicBezTo>
                          <a:pt x="112" y="80"/>
                          <a:pt x="140" y="69"/>
                          <a:pt x="148" y="67"/>
                        </a:cubicBezTo>
                        <a:cubicBezTo>
                          <a:pt x="160" y="52"/>
                          <a:pt x="153" y="56"/>
                          <a:pt x="167" y="52"/>
                        </a:cubicBezTo>
                        <a:cubicBezTo>
                          <a:pt x="178" y="55"/>
                          <a:pt x="179" y="62"/>
                          <a:pt x="191" y="58"/>
                        </a:cubicBezTo>
                        <a:cubicBezTo>
                          <a:pt x="199" y="52"/>
                          <a:pt x="206" y="51"/>
                          <a:pt x="215" y="46"/>
                        </a:cubicBezTo>
                        <a:cubicBezTo>
                          <a:pt x="226" y="58"/>
                          <a:pt x="217" y="46"/>
                          <a:pt x="223" y="69"/>
                        </a:cubicBezTo>
                        <a:cubicBezTo>
                          <a:pt x="226" y="79"/>
                          <a:pt x="233" y="85"/>
                          <a:pt x="237" y="94"/>
                        </a:cubicBezTo>
                        <a:cubicBezTo>
                          <a:pt x="227" y="100"/>
                          <a:pt x="229" y="104"/>
                          <a:pt x="218" y="107"/>
                        </a:cubicBezTo>
                        <a:cubicBezTo>
                          <a:pt x="207" y="120"/>
                          <a:pt x="203" y="113"/>
                          <a:pt x="188" y="109"/>
                        </a:cubicBezTo>
                        <a:cubicBezTo>
                          <a:pt x="191" y="117"/>
                          <a:pt x="200" y="127"/>
                          <a:pt x="210" y="132"/>
                        </a:cubicBezTo>
                        <a:cubicBezTo>
                          <a:pt x="218" y="114"/>
                          <a:pt x="211" y="122"/>
                          <a:pt x="231" y="113"/>
                        </a:cubicBezTo>
                        <a:cubicBezTo>
                          <a:pt x="237" y="111"/>
                          <a:pt x="248" y="105"/>
                          <a:pt x="248" y="105"/>
                        </a:cubicBezTo>
                        <a:cubicBezTo>
                          <a:pt x="248" y="100"/>
                          <a:pt x="246" y="94"/>
                          <a:pt x="250" y="90"/>
                        </a:cubicBezTo>
                        <a:cubicBezTo>
                          <a:pt x="253" y="88"/>
                          <a:pt x="254" y="96"/>
                          <a:pt x="258" y="96"/>
                        </a:cubicBezTo>
                        <a:cubicBezTo>
                          <a:pt x="262" y="97"/>
                          <a:pt x="264" y="94"/>
                          <a:pt x="266" y="92"/>
                        </a:cubicBezTo>
                        <a:cubicBezTo>
                          <a:pt x="262" y="82"/>
                          <a:pt x="252" y="77"/>
                          <a:pt x="248" y="67"/>
                        </a:cubicBezTo>
                        <a:cubicBezTo>
                          <a:pt x="250" y="63"/>
                          <a:pt x="255" y="58"/>
                          <a:pt x="253" y="54"/>
                        </a:cubicBezTo>
                        <a:cubicBezTo>
                          <a:pt x="251" y="50"/>
                          <a:pt x="248" y="42"/>
                          <a:pt x="248" y="42"/>
                        </a:cubicBezTo>
                        <a:cubicBezTo>
                          <a:pt x="256" y="32"/>
                          <a:pt x="259" y="35"/>
                          <a:pt x="266" y="44"/>
                        </a:cubicBezTo>
                        <a:cubicBezTo>
                          <a:pt x="270" y="56"/>
                          <a:pt x="276" y="61"/>
                          <a:pt x="285" y="71"/>
                        </a:cubicBezTo>
                        <a:cubicBezTo>
                          <a:pt x="281" y="81"/>
                          <a:pt x="289" y="82"/>
                          <a:pt x="277" y="88"/>
                        </a:cubicBezTo>
                        <a:cubicBezTo>
                          <a:pt x="262" y="106"/>
                          <a:pt x="278" y="83"/>
                          <a:pt x="274" y="101"/>
                        </a:cubicBezTo>
                        <a:cubicBezTo>
                          <a:pt x="274" y="105"/>
                          <a:pt x="268" y="109"/>
                          <a:pt x="266" y="113"/>
                        </a:cubicBezTo>
                        <a:cubicBezTo>
                          <a:pt x="270" y="122"/>
                          <a:pt x="268" y="125"/>
                          <a:pt x="261" y="132"/>
                        </a:cubicBezTo>
                        <a:cubicBezTo>
                          <a:pt x="268" y="149"/>
                          <a:pt x="282" y="134"/>
                          <a:pt x="296" y="130"/>
                        </a:cubicBezTo>
                        <a:cubicBezTo>
                          <a:pt x="299" y="122"/>
                          <a:pt x="295" y="119"/>
                          <a:pt x="299" y="111"/>
                        </a:cubicBezTo>
                        <a:cubicBezTo>
                          <a:pt x="296" y="105"/>
                          <a:pt x="288" y="97"/>
                          <a:pt x="299" y="92"/>
                        </a:cubicBezTo>
                        <a:cubicBezTo>
                          <a:pt x="303" y="90"/>
                          <a:pt x="315" y="88"/>
                          <a:pt x="315" y="88"/>
                        </a:cubicBezTo>
                        <a:cubicBezTo>
                          <a:pt x="326" y="91"/>
                          <a:pt x="325" y="95"/>
                          <a:pt x="331" y="103"/>
                        </a:cubicBezTo>
                        <a:cubicBezTo>
                          <a:pt x="339" y="84"/>
                          <a:pt x="331" y="90"/>
                          <a:pt x="361" y="92"/>
                        </a:cubicBezTo>
                        <a:cubicBezTo>
                          <a:pt x="355" y="76"/>
                          <a:pt x="365" y="76"/>
                          <a:pt x="382" y="73"/>
                        </a:cubicBezTo>
                        <a:cubicBezTo>
                          <a:pt x="383" y="71"/>
                          <a:pt x="387" y="57"/>
                          <a:pt x="393" y="54"/>
                        </a:cubicBezTo>
                        <a:cubicBezTo>
                          <a:pt x="398" y="52"/>
                          <a:pt x="409" y="50"/>
                          <a:pt x="409" y="50"/>
                        </a:cubicBezTo>
                        <a:cubicBezTo>
                          <a:pt x="430" y="54"/>
                          <a:pt x="413" y="58"/>
                          <a:pt x="431" y="63"/>
                        </a:cubicBezTo>
                        <a:cubicBezTo>
                          <a:pt x="433" y="61"/>
                          <a:pt x="435" y="57"/>
                          <a:pt x="439" y="56"/>
                        </a:cubicBezTo>
                        <a:cubicBezTo>
                          <a:pt x="445" y="55"/>
                          <a:pt x="452" y="61"/>
                          <a:pt x="457" y="58"/>
                        </a:cubicBezTo>
                        <a:cubicBezTo>
                          <a:pt x="461" y="57"/>
                          <a:pt x="457" y="52"/>
                          <a:pt x="455" y="50"/>
                        </a:cubicBezTo>
                        <a:cubicBezTo>
                          <a:pt x="451" y="47"/>
                          <a:pt x="444" y="47"/>
                          <a:pt x="439" y="46"/>
                        </a:cubicBezTo>
                        <a:cubicBezTo>
                          <a:pt x="436" y="45"/>
                          <a:pt x="431" y="44"/>
                          <a:pt x="431" y="44"/>
                        </a:cubicBezTo>
                        <a:cubicBezTo>
                          <a:pt x="440" y="38"/>
                          <a:pt x="443" y="36"/>
                          <a:pt x="455" y="40"/>
                        </a:cubicBezTo>
                        <a:cubicBezTo>
                          <a:pt x="461" y="38"/>
                          <a:pt x="467" y="35"/>
                          <a:pt x="474" y="35"/>
                        </a:cubicBezTo>
                        <a:cubicBezTo>
                          <a:pt x="483" y="36"/>
                          <a:pt x="511" y="43"/>
                          <a:pt x="519" y="46"/>
                        </a:cubicBezTo>
                        <a:cubicBezTo>
                          <a:pt x="527" y="49"/>
                          <a:pt x="544" y="54"/>
                          <a:pt x="544" y="54"/>
                        </a:cubicBezTo>
                        <a:cubicBezTo>
                          <a:pt x="548" y="54"/>
                          <a:pt x="560" y="52"/>
                          <a:pt x="565" y="50"/>
                        </a:cubicBezTo>
                        <a:cubicBezTo>
                          <a:pt x="570" y="47"/>
                          <a:pt x="581" y="42"/>
                          <a:pt x="581" y="42"/>
                        </a:cubicBezTo>
                        <a:cubicBezTo>
                          <a:pt x="585" y="42"/>
                          <a:pt x="598" y="44"/>
                          <a:pt x="600" y="48"/>
                        </a:cubicBezTo>
                        <a:cubicBezTo>
                          <a:pt x="603" y="55"/>
                          <a:pt x="589" y="61"/>
                          <a:pt x="584" y="63"/>
                        </a:cubicBezTo>
                        <a:cubicBezTo>
                          <a:pt x="576" y="69"/>
                          <a:pt x="568" y="69"/>
                          <a:pt x="565" y="77"/>
                        </a:cubicBezTo>
                        <a:cubicBezTo>
                          <a:pt x="568" y="86"/>
                          <a:pt x="564" y="92"/>
                          <a:pt x="568" y="101"/>
                        </a:cubicBezTo>
                        <a:cubicBezTo>
                          <a:pt x="574" y="93"/>
                          <a:pt x="577" y="91"/>
                          <a:pt x="589" y="94"/>
                        </a:cubicBezTo>
                        <a:cubicBezTo>
                          <a:pt x="595" y="108"/>
                          <a:pt x="602" y="93"/>
                          <a:pt x="611" y="88"/>
                        </a:cubicBezTo>
                        <a:cubicBezTo>
                          <a:pt x="613" y="86"/>
                          <a:pt x="613" y="83"/>
                          <a:pt x="616" y="82"/>
                        </a:cubicBezTo>
                        <a:cubicBezTo>
                          <a:pt x="618" y="80"/>
                          <a:pt x="622" y="81"/>
                          <a:pt x="624" y="80"/>
                        </a:cubicBezTo>
                        <a:cubicBezTo>
                          <a:pt x="626" y="78"/>
                          <a:pt x="626" y="75"/>
                          <a:pt x="627" y="73"/>
                        </a:cubicBezTo>
                        <a:cubicBezTo>
                          <a:pt x="632" y="65"/>
                          <a:pt x="638" y="63"/>
                          <a:pt x="648" y="61"/>
                        </a:cubicBezTo>
                        <a:cubicBezTo>
                          <a:pt x="664" y="62"/>
                          <a:pt x="684" y="69"/>
                          <a:pt x="700" y="69"/>
                        </a:cubicBezTo>
                        <a:lnTo>
                          <a:pt x="794" y="84"/>
                        </a:ln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nl-NL"/>
                  </a:p>
                </p:txBody>
              </p:sp>
              <p:sp>
                <p:nvSpPr>
                  <p:cNvPr id="22633" name="Freeform 105"/>
                  <p:cNvSpPr>
                    <a:spLocks/>
                  </p:cNvSpPr>
                  <p:nvPr/>
                </p:nvSpPr>
                <p:spPr bwMode="ltGray">
                  <a:xfrm>
                    <a:off x="3981" y="282"/>
                    <a:ext cx="13" cy="10"/>
                  </a:xfrm>
                  <a:custGeom>
                    <a:avLst/>
                    <a:gdLst/>
                    <a:ahLst/>
                    <a:cxnLst>
                      <a:cxn ang="0">
                        <a:pos x="3" y="28"/>
                      </a:cxn>
                      <a:cxn ang="0">
                        <a:pos x="31" y="0"/>
                      </a:cxn>
                      <a:cxn ang="0">
                        <a:pos x="19" y="24"/>
                      </a:cxn>
                      <a:cxn ang="0">
                        <a:pos x="3" y="28"/>
                      </a:cxn>
                    </a:cxnLst>
                    <a:rect l="0" t="0" r="r" b="b"/>
                    <a:pathLst>
                      <a:path w="31" h="30">
                        <a:moveTo>
                          <a:pt x="3" y="28"/>
                        </a:moveTo>
                        <a:cubicBezTo>
                          <a:pt x="8" y="8"/>
                          <a:pt x="12" y="6"/>
                          <a:pt x="31" y="0"/>
                        </a:cubicBezTo>
                        <a:cubicBezTo>
                          <a:pt x="29" y="5"/>
                          <a:pt x="25" y="22"/>
                          <a:pt x="19" y="24"/>
                        </a:cubicBezTo>
                        <a:cubicBezTo>
                          <a:pt x="0" y="30"/>
                          <a:pt x="3" y="9"/>
                          <a:pt x="3" y="2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nl-NL"/>
                  </a:p>
                </p:txBody>
              </p:sp>
              <p:sp>
                <p:nvSpPr>
                  <p:cNvPr id="22634" name="Freeform 106"/>
                  <p:cNvSpPr>
                    <a:spLocks/>
                  </p:cNvSpPr>
                  <p:nvPr/>
                </p:nvSpPr>
                <p:spPr bwMode="ltGray">
                  <a:xfrm>
                    <a:off x="3966" y="296"/>
                    <a:ext cx="19" cy="11"/>
                  </a:xfrm>
                  <a:custGeom>
                    <a:avLst/>
                    <a:gdLst/>
                    <a:ahLst/>
                    <a:cxnLst>
                      <a:cxn ang="0">
                        <a:pos x="6" y="32"/>
                      </a:cxn>
                      <a:cxn ang="0">
                        <a:pos x="22" y="0"/>
                      </a:cxn>
                      <a:cxn ang="0">
                        <a:pos x="38" y="4"/>
                      </a:cxn>
                      <a:cxn ang="0">
                        <a:pos x="6" y="32"/>
                      </a:cxn>
                    </a:cxnLst>
                    <a:rect l="0" t="0" r="r" b="b"/>
                    <a:pathLst>
                      <a:path w="44" h="32">
                        <a:moveTo>
                          <a:pt x="6" y="32"/>
                        </a:moveTo>
                        <a:cubicBezTo>
                          <a:pt x="0" y="14"/>
                          <a:pt x="7" y="10"/>
                          <a:pt x="22" y="0"/>
                        </a:cubicBezTo>
                        <a:cubicBezTo>
                          <a:pt x="27" y="1"/>
                          <a:pt x="35" y="0"/>
                          <a:pt x="38" y="4"/>
                        </a:cubicBezTo>
                        <a:cubicBezTo>
                          <a:pt x="44" y="13"/>
                          <a:pt x="16" y="32"/>
                          <a:pt x="6" y="32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nl-NL"/>
                  </a:p>
                </p:txBody>
              </p:sp>
              <p:sp>
                <p:nvSpPr>
                  <p:cNvPr id="22635" name="Freeform 107"/>
                  <p:cNvSpPr>
                    <a:spLocks/>
                  </p:cNvSpPr>
                  <p:nvPr/>
                </p:nvSpPr>
                <p:spPr bwMode="ltGray">
                  <a:xfrm>
                    <a:off x="4028" y="337"/>
                    <a:ext cx="32" cy="6"/>
                  </a:xfrm>
                  <a:custGeom>
                    <a:avLst/>
                    <a:gdLst/>
                    <a:ahLst/>
                    <a:cxnLst>
                      <a:cxn ang="0">
                        <a:pos x="37" y="18"/>
                      </a:cxn>
                      <a:cxn ang="0">
                        <a:pos x="25" y="2"/>
                      </a:cxn>
                      <a:cxn ang="0">
                        <a:pos x="37" y="18"/>
                      </a:cxn>
                    </a:cxnLst>
                    <a:rect l="0" t="0" r="r" b="b"/>
                    <a:pathLst>
                      <a:path w="76" h="18">
                        <a:moveTo>
                          <a:pt x="37" y="18"/>
                        </a:moveTo>
                        <a:cubicBezTo>
                          <a:pt x="25" y="14"/>
                          <a:pt x="0" y="10"/>
                          <a:pt x="25" y="2"/>
                        </a:cubicBezTo>
                        <a:cubicBezTo>
                          <a:pt x="76" y="9"/>
                          <a:pt x="46" y="0"/>
                          <a:pt x="37" y="18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nl-NL"/>
                  </a:p>
                </p:txBody>
              </p:sp>
              <p:sp>
                <p:nvSpPr>
                  <p:cNvPr id="22636" name="Freeform 108"/>
                  <p:cNvSpPr>
                    <a:spLocks/>
                  </p:cNvSpPr>
                  <p:nvPr/>
                </p:nvSpPr>
                <p:spPr bwMode="ltGray">
                  <a:xfrm>
                    <a:off x="4083" y="336"/>
                    <a:ext cx="18" cy="15"/>
                  </a:xfrm>
                  <a:custGeom>
                    <a:avLst/>
                    <a:gdLst/>
                    <a:ahLst/>
                    <a:cxnLst>
                      <a:cxn ang="0">
                        <a:pos x="0" y="21"/>
                      </a:cxn>
                      <a:cxn ang="0">
                        <a:pos x="12" y="9"/>
                      </a:cxn>
                      <a:cxn ang="0">
                        <a:pos x="0" y="21"/>
                      </a:cxn>
                    </a:cxnLst>
                    <a:rect l="0" t="0" r="r" b="b"/>
                    <a:pathLst>
                      <a:path w="42" h="44">
                        <a:moveTo>
                          <a:pt x="0" y="21"/>
                        </a:moveTo>
                        <a:cubicBezTo>
                          <a:pt x="4" y="17"/>
                          <a:pt x="7" y="11"/>
                          <a:pt x="12" y="9"/>
                        </a:cubicBezTo>
                        <a:cubicBezTo>
                          <a:pt x="42" y="0"/>
                          <a:pt x="23" y="44"/>
                          <a:pt x="0" y="21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nl-NL"/>
                  </a:p>
                </p:txBody>
              </p:sp>
              <p:sp>
                <p:nvSpPr>
                  <p:cNvPr id="22637" name="Freeform 109"/>
                  <p:cNvSpPr>
                    <a:spLocks/>
                  </p:cNvSpPr>
                  <p:nvPr/>
                </p:nvSpPr>
                <p:spPr bwMode="ltGray">
                  <a:xfrm>
                    <a:off x="3936" y="295"/>
                    <a:ext cx="14" cy="10"/>
                  </a:xfrm>
                  <a:custGeom>
                    <a:avLst/>
                    <a:gdLst/>
                    <a:ahLst/>
                    <a:cxnLst>
                      <a:cxn ang="0">
                        <a:pos x="7" y="22"/>
                      </a:cxn>
                      <a:cxn ang="0">
                        <a:pos x="31" y="10"/>
                      </a:cxn>
                      <a:cxn ang="0">
                        <a:pos x="7" y="22"/>
                      </a:cxn>
                    </a:cxnLst>
                    <a:rect l="0" t="0" r="r" b="b"/>
                    <a:pathLst>
                      <a:path w="31" h="30">
                        <a:moveTo>
                          <a:pt x="7" y="22"/>
                        </a:moveTo>
                        <a:cubicBezTo>
                          <a:pt x="0" y="0"/>
                          <a:pt x="15" y="6"/>
                          <a:pt x="31" y="10"/>
                        </a:cubicBezTo>
                        <a:cubicBezTo>
                          <a:pt x="14" y="16"/>
                          <a:pt x="15" y="30"/>
                          <a:pt x="7" y="22"/>
                        </a:cubicBezTo>
                        <a:close/>
                      </a:path>
                    </a:pathLst>
                  </a:custGeom>
                  <a:solidFill>
                    <a:schemeClr val="folHlink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nl-NL"/>
                  </a:p>
                </p:txBody>
              </p:sp>
            </p:grpSp>
          </p:grpSp>
          <p:grpSp>
            <p:nvGrpSpPr>
              <p:cNvPr id="22638" name="Group 110"/>
              <p:cNvGrpSpPr>
                <a:grpSpLocks/>
              </p:cNvGrpSpPr>
              <p:nvPr/>
            </p:nvGrpSpPr>
            <p:grpSpPr bwMode="auto">
              <a:xfrm>
                <a:off x="798" y="111"/>
                <a:ext cx="4702" cy="418"/>
                <a:chOff x="798" y="255"/>
                <a:chExt cx="4702" cy="418"/>
              </a:xfrm>
            </p:grpSpPr>
            <p:sp>
              <p:nvSpPr>
                <p:cNvPr id="22639" name="Line 111"/>
                <p:cNvSpPr>
                  <a:spLocks noChangeShapeType="1"/>
                </p:cNvSpPr>
                <p:nvPr/>
              </p:nvSpPr>
              <p:spPr bwMode="white">
                <a:xfrm>
                  <a:off x="798" y="476"/>
                  <a:ext cx="4702" cy="0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nl-NL"/>
                </a:p>
              </p:txBody>
            </p:sp>
            <p:sp>
              <p:nvSpPr>
                <p:cNvPr id="22640" name="Line 112"/>
                <p:cNvSpPr>
                  <a:spLocks noChangeShapeType="1"/>
                </p:cNvSpPr>
                <p:nvPr/>
              </p:nvSpPr>
              <p:spPr bwMode="white">
                <a:xfrm>
                  <a:off x="1026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nl-NL"/>
                </a:p>
              </p:txBody>
            </p:sp>
            <p:sp>
              <p:nvSpPr>
                <p:cNvPr id="22641" name="Line 113"/>
                <p:cNvSpPr>
                  <a:spLocks noChangeShapeType="1"/>
                </p:cNvSpPr>
                <p:nvPr/>
              </p:nvSpPr>
              <p:spPr bwMode="white">
                <a:xfrm>
                  <a:off x="1254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nl-NL"/>
                </a:p>
              </p:txBody>
            </p:sp>
            <p:sp>
              <p:nvSpPr>
                <p:cNvPr id="22642" name="Line 114"/>
                <p:cNvSpPr>
                  <a:spLocks noChangeShapeType="1"/>
                </p:cNvSpPr>
                <p:nvPr/>
              </p:nvSpPr>
              <p:spPr bwMode="white">
                <a:xfrm>
                  <a:off x="1482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nl-NL"/>
                </a:p>
              </p:txBody>
            </p:sp>
            <p:sp>
              <p:nvSpPr>
                <p:cNvPr id="22643" name="Line 115"/>
                <p:cNvSpPr>
                  <a:spLocks noChangeShapeType="1"/>
                </p:cNvSpPr>
                <p:nvPr/>
              </p:nvSpPr>
              <p:spPr bwMode="white">
                <a:xfrm>
                  <a:off x="1710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nl-NL"/>
                </a:p>
              </p:txBody>
            </p:sp>
            <p:sp>
              <p:nvSpPr>
                <p:cNvPr id="22644" name="Line 116"/>
                <p:cNvSpPr>
                  <a:spLocks noChangeShapeType="1"/>
                </p:cNvSpPr>
                <p:nvPr/>
              </p:nvSpPr>
              <p:spPr bwMode="white">
                <a:xfrm>
                  <a:off x="1938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nl-NL"/>
                </a:p>
              </p:txBody>
            </p:sp>
            <p:sp>
              <p:nvSpPr>
                <p:cNvPr id="22645" name="Line 117"/>
                <p:cNvSpPr>
                  <a:spLocks noChangeShapeType="1"/>
                </p:cNvSpPr>
                <p:nvPr/>
              </p:nvSpPr>
              <p:spPr bwMode="white">
                <a:xfrm>
                  <a:off x="2166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nl-NL"/>
                </a:p>
              </p:txBody>
            </p:sp>
            <p:sp>
              <p:nvSpPr>
                <p:cNvPr id="22646" name="Line 118"/>
                <p:cNvSpPr>
                  <a:spLocks noChangeShapeType="1"/>
                </p:cNvSpPr>
                <p:nvPr/>
              </p:nvSpPr>
              <p:spPr bwMode="white">
                <a:xfrm>
                  <a:off x="2394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nl-NL"/>
                </a:p>
              </p:txBody>
            </p:sp>
            <p:sp>
              <p:nvSpPr>
                <p:cNvPr id="22647" name="Line 119"/>
                <p:cNvSpPr>
                  <a:spLocks noChangeShapeType="1"/>
                </p:cNvSpPr>
                <p:nvPr/>
              </p:nvSpPr>
              <p:spPr bwMode="white">
                <a:xfrm>
                  <a:off x="2622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nl-NL"/>
                </a:p>
              </p:txBody>
            </p:sp>
            <p:sp>
              <p:nvSpPr>
                <p:cNvPr id="22648" name="Line 120"/>
                <p:cNvSpPr>
                  <a:spLocks noChangeShapeType="1"/>
                </p:cNvSpPr>
                <p:nvPr/>
              </p:nvSpPr>
              <p:spPr bwMode="white">
                <a:xfrm>
                  <a:off x="2850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nl-NL"/>
                </a:p>
              </p:txBody>
            </p:sp>
            <p:sp>
              <p:nvSpPr>
                <p:cNvPr id="22649" name="Line 121"/>
                <p:cNvSpPr>
                  <a:spLocks noChangeShapeType="1"/>
                </p:cNvSpPr>
                <p:nvPr/>
              </p:nvSpPr>
              <p:spPr bwMode="white">
                <a:xfrm>
                  <a:off x="3078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nl-NL"/>
                </a:p>
              </p:txBody>
            </p:sp>
            <p:sp>
              <p:nvSpPr>
                <p:cNvPr id="22650" name="Line 122"/>
                <p:cNvSpPr>
                  <a:spLocks noChangeShapeType="1"/>
                </p:cNvSpPr>
                <p:nvPr/>
              </p:nvSpPr>
              <p:spPr bwMode="white">
                <a:xfrm>
                  <a:off x="3306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nl-NL"/>
                </a:p>
              </p:txBody>
            </p:sp>
            <p:sp>
              <p:nvSpPr>
                <p:cNvPr id="22651" name="Line 123"/>
                <p:cNvSpPr>
                  <a:spLocks noChangeShapeType="1"/>
                </p:cNvSpPr>
                <p:nvPr/>
              </p:nvSpPr>
              <p:spPr bwMode="white">
                <a:xfrm>
                  <a:off x="3534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nl-NL"/>
                </a:p>
              </p:txBody>
            </p:sp>
            <p:sp>
              <p:nvSpPr>
                <p:cNvPr id="22652" name="Line 124"/>
                <p:cNvSpPr>
                  <a:spLocks noChangeShapeType="1"/>
                </p:cNvSpPr>
                <p:nvPr/>
              </p:nvSpPr>
              <p:spPr bwMode="white">
                <a:xfrm>
                  <a:off x="3762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nl-NL"/>
                </a:p>
              </p:txBody>
            </p:sp>
            <p:sp>
              <p:nvSpPr>
                <p:cNvPr id="22653" name="Line 125"/>
                <p:cNvSpPr>
                  <a:spLocks noChangeShapeType="1"/>
                </p:cNvSpPr>
                <p:nvPr/>
              </p:nvSpPr>
              <p:spPr bwMode="white">
                <a:xfrm>
                  <a:off x="3990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nl-NL"/>
                </a:p>
              </p:txBody>
            </p:sp>
            <p:sp>
              <p:nvSpPr>
                <p:cNvPr id="22654" name="Line 126"/>
                <p:cNvSpPr>
                  <a:spLocks noChangeShapeType="1"/>
                </p:cNvSpPr>
                <p:nvPr/>
              </p:nvSpPr>
              <p:spPr bwMode="white">
                <a:xfrm>
                  <a:off x="4218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nl-NL"/>
                </a:p>
              </p:txBody>
            </p:sp>
            <p:sp>
              <p:nvSpPr>
                <p:cNvPr id="22655" name="Line 127"/>
                <p:cNvSpPr>
                  <a:spLocks noChangeShapeType="1"/>
                </p:cNvSpPr>
                <p:nvPr/>
              </p:nvSpPr>
              <p:spPr bwMode="white">
                <a:xfrm>
                  <a:off x="4446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nl-NL"/>
                </a:p>
              </p:txBody>
            </p:sp>
            <p:sp>
              <p:nvSpPr>
                <p:cNvPr id="22656" name="Line 128"/>
                <p:cNvSpPr>
                  <a:spLocks noChangeShapeType="1"/>
                </p:cNvSpPr>
                <p:nvPr/>
              </p:nvSpPr>
              <p:spPr bwMode="white">
                <a:xfrm>
                  <a:off x="4674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nl-NL"/>
                </a:p>
              </p:txBody>
            </p:sp>
            <p:sp>
              <p:nvSpPr>
                <p:cNvPr id="22657" name="Line 129"/>
                <p:cNvSpPr>
                  <a:spLocks noChangeShapeType="1"/>
                </p:cNvSpPr>
                <p:nvPr/>
              </p:nvSpPr>
              <p:spPr bwMode="white">
                <a:xfrm>
                  <a:off x="4902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nl-NL"/>
                </a:p>
              </p:txBody>
            </p:sp>
            <p:sp>
              <p:nvSpPr>
                <p:cNvPr id="22658" name="Line 130"/>
                <p:cNvSpPr>
                  <a:spLocks noChangeShapeType="1"/>
                </p:cNvSpPr>
                <p:nvPr/>
              </p:nvSpPr>
              <p:spPr bwMode="white">
                <a:xfrm>
                  <a:off x="5130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nl-NL"/>
                </a:p>
              </p:txBody>
            </p:sp>
            <p:sp>
              <p:nvSpPr>
                <p:cNvPr id="22659" name="Line 131"/>
                <p:cNvSpPr>
                  <a:spLocks noChangeShapeType="1"/>
                </p:cNvSpPr>
                <p:nvPr/>
              </p:nvSpPr>
              <p:spPr bwMode="white">
                <a:xfrm>
                  <a:off x="5358" y="255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nl-NL"/>
                </a:p>
              </p:txBody>
            </p:sp>
          </p:grpSp>
          <p:grpSp>
            <p:nvGrpSpPr>
              <p:cNvPr id="22660" name="Group 132"/>
              <p:cNvGrpSpPr>
                <a:grpSpLocks/>
              </p:cNvGrpSpPr>
              <p:nvPr/>
            </p:nvGrpSpPr>
            <p:grpSpPr bwMode="auto">
              <a:xfrm>
                <a:off x="1208" y="109"/>
                <a:ext cx="3694" cy="423"/>
                <a:chOff x="1034" y="245"/>
                <a:chExt cx="3694" cy="423"/>
              </a:xfrm>
            </p:grpSpPr>
            <p:sp>
              <p:nvSpPr>
                <p:cNvPr id="22661" name="Line 133"/>
                <p:cNvSpPr>
                  <a:spLocks noChangeShapeType="1"/>
                </p:cNvSpPr>
                <p:nvPr/>
              </p:nvSpPr>
              <p:spPr bwMode="ltGray">
                <a:xfrm>
                  <a:off x="2676" y="246"/>
                  <a:ext cx="0" cy="142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nl-NL"/>
                </a:p>
              </p:txBody>
            </p:sp>
            <p:sp>
              <p:nvSpPr>
                <p:cNvPr id="22662" name="Line 134"/>
                <p:cNvSpPr>
                  <a:spLocks noChangeShapeType="1"/>
                </p:cNvSpPr>
                <p:nvPr/>
              </p:nvSpPr>
              <p:spPr bwMode="ltGray">
                <a:xfrm>
                  <a:off x="2798" y="468"/>
                  <a:ext cx="70" cy="0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nl-NL"/>
                </a:p>
              </p:txBody>
            </p:sp>
            <p:sp>
              <p:nvSpPr>
                <p:cNvPr id="22663" name="Line 135"/>
                <p:cNvSpPr>
                  <a:spLocks noChangeShapeType="1"/>
                </p:cNvSpPr>
                <p:nvPr/>
              </p:nvSpPr>
              <p:spPr bwMode="ltGray">
                <a:xfrm>
                  <a:off x="2904" y="486"/>
                  <a:ext cx="0" cy="28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nl-NL"/>
                </a:p>
              </p:txBody>
            </p:sp>
            <p:sp>
              <p:nvSpPr>
                <p:cNvPr id="22664" name="Line 136"/>
                <p:cNvSpPr>
                  <a:spLocks noChangeShapeType="1"/>
                </p:cNvSpPr>
                <p:nvPr/>
              </p:nvSpPr>
              <p:spPr bwMode="ltGray">
                <a:xfrm>
                  <a:off x="3132" y="586"/>
                  <a:ext cx="0" cy="79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nl-NL"/>
                </a:p>
              </p:txBody>
            </p:sp>
            <p:sp>
              <p:nvSpPr>
                <p:cNvPr id="22665" name="Line 137"/>
                <p:cNvSpPr>
                  <a:spLocks noChangeShapeType="1"/>
                </p:cNvSpPr>
                <p:nvPr/>
              </p:nvSpPr>
              <p:spPr bwMode="ltGray">
                <a:xfrm>
                  <a:off x="3816" y="358"/>
                  <a:ext cx="0" cy="180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nl-NL"/>
                </a:p>
              </p:txBody>
            </p:sp>
            <p:sp>
              <p:nvSpPr>
                <p:cNvPr id="22666" name="Line 138"/>
                <p:cNvSpPr>
                  <a:spLocks noChangeShapeType="1"/>
                </p:cNvSpPr>
                <p:nvPr/>
              </p:nvSpPr>
              <p:spPr bwMode="ltGray">
                <a:xfrm>
                  <a:off x="3722" y="468"/>
                  <a:ext cx="348" cy="0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nl-NL"/>
                </a:p>
              </p:txBody>
            </p:sp>
            <p:sp>
              <p:nvSpPr>
                <p:cNvPr id="22667" name="Line 139"/>
                <p:cNvSpPr>
                  <a:spLocks noChangeShapeType="1"/>
                </p:cNvSpPr>
                <p:nvPr/>
              </p:nvSpPr>
              <p:spPr bwMode="ltGray">
                <a:xfrm>
                  <a:off x="4044" y="372"/>
                  <a:ext cx="0" cy="294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nl-NL"/>
                </a:p>
              </p:txBody>
            </p:sp>
            <p:sp>
              <p:nvSpPr>
                <p:cNvPr id="22668" name="Line 140"/>
                <p:cNvSpPr>
                  <a:spLocks noChangeShapeType="1"/>
                </p:cNvSpPr>
                <p:nvPr/>
              </p:nvSpPr>
              <p:spPr bwMode="ltGray">
                <a:xfrm flipV="1">
                  <a:off x="4046" y="248"/>
                  <a:ext cx="0" cy="50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nl-NL"/>
                </a:p>
              </p:txBody>
            </p:sp>
            <p:sp>
              <p:nvSpPr>
                <p:cNvPr id="22669" name="Line 141"/>
                <p:cNvSpPr>
                  <a:spLocks noChangeShapeType="1"/>
                </p:cNvSpPr>
                <p:nvPr/>
              </p:nvSpPr>
              <p:spPr bwMode="ltGray">
                <a:xfrm flipV="1">
                  <a:off x="4272" y="246"/>
                  <a:ext cx="0" cy="182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nl-NL"/>
                </a:p>
              </p:txBody>
            </p:sp>
            <p:sp>
              <p:nvSpPr>
                <p:cNvPr id="22670" name="Line 142"/>
                <p:cNvSpPr>
                  <a:spLocks noChangeShapeType="1"/>
                </p:cNvSpPr>
                <p:nvPr/>
              </p:nvSpPr>
              <p:spPr bwMode="ltGray">
                <a:xfrm flipH="1">
                  <a:off x="4422" y="468"/>
                  <a:ext cx="78" cy="0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nl-NL"/>
                </a:p>
              </p:txBody>
            </p:sp>
            <p:sp>
              <p:nvSpPr>
                <p:cNvPr id="22671" name="Line 143"/>
                <p:cNvSpPr>
                  <a:spLocks noChangeShapeType="1"/>
                </p:cNvSpPr>
                <p:nvPr/>
              </p:nvSpPr>
              <p:spPr bwMode="ltGray">
                <a:xfrm flipH="1">
                  <a:off x="4290" y="468"/>
                  <a:ext cx="62" cy="0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nl-NL"/>
                </a:p>
              </p:txBody>
            </p:sp>
            <p:sp>
              <p:nvSpPr>
                <p:cNvPr id="22672" name="Line 144"/>
                <p:cNvSpPr>
                  <a:spLocks noChangeShapeType="1"/>
                </p:cNvSpPr>
                <p:nvPr/>
              </p:nvSpPr>
              <p:spPr bwMode="ltGray">
                <a:xfrm flipV="1">
                  <a:off x="4500" y="246"/>
                  <a:ext cx="0" cy="270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nl-NL"/>
                </a:p>
              </p:txBody>
            </p:sp>
            <p:sp>
              <p:nvSpPr>
                <p:cNvPr id="22673" name="Line 145"/>
                <p:cNvSpPr>
                  <a:spLocks noChangeShapeType="1"/>
                </p:cNvSpPr>
                <p:nvPr/>
              </p:nvSpPr>
              <p:spPr bwMode="ltGray">
                <a:xfrm>
                  <a:off x="4728" y="606"/>
                  <a:ext cx="0" cy="34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nl-NL"/>
                </a:p>
              </p:txBody>
            </p:sp>
            <p:sp>
              <p:nvSpPr>
                <p:cNvPr id="22674" name="Line 146"/>
                <p:cNvSpPr>
                  <a:spLocks noChangeShapeType="1"/>
                </p:cNvSpPr>
                <p:nvPr/>
              </p:nvSpPr>
              <p:spPr bwMode="ltGray">
                <a:xfrm>
                  <a:off x="1992" y="250"/>
                  <a:ext cx="0" cy="62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nl-NL"/>
                </a:p>
              </p:txBody>
            </p:sp>
            <p:sp>
              <p:nvSpPr>
                <p:cNvPr id="22675" name="Line 147"/>
                <p:cNvSpPr>
                  <a:spLocks noChangeShapeType="1"/>
                </p:cNvSpPr>
                <p:nvPr/>
              </p:nvSpPr>
              <p:spPr bwMode="ltGray">
                <a:xfrm>
                  <a:off x="1764" y="247"/>
                  <a:ext cx="0" cy="337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nl-NL"/>
                </a:p>
              </p:txBody>
            </p:sp>
            <p:sp>
              <p:nvSpPr>
                <p:cNvPr id="22676" name="Line 148"/>
                <p:cNvSpPr>
                  <a:spLocks noChangeShapeType="1"/>
                </p:cNvSpPr>
                <p:nvPr/>
              </p:nvSpPr>
              <p:spPr bwMode="ltGray">
                <a:xfrm flipH="1">
                  <a:off x="1738" y="468"/>
                  <a:ext cx="68" cy="0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nl-NL"/>
                </a:p>
              </p:txBody>
            </p:sp>
            <p:sp>
              <p:nvSpPr>
                <p:cNvPr id="22677" name="Line 149"/>
                <p:cNvSpPr>
                  <a:spLocks noChangeShapeType="1"/>
                </p:cNvSpPr>
                <p:nvPr/>
              </p:nvSpPr>
              <p:spPr bwMode="ltGray">
                <a:xfrm>
                  <a:off x="1604" y="468"/>
                  <a:ext cx="60" cy="0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nl-NL"/>
                </a:p>
              </p:txBody>
            </p:sp>
            <p:sp>
              <p:nvSpPr>
                <p:cNvPr id="22678" name="Line 150"/>
                <p:cNvSpPr>
                  <a:spLocks noChangeShapeType="1"/>
                </p:cNvSpPr>
                <p:nvPr/>
              </p:nvSpPr>
              <p:spPr bwMode="ltGray">
                <a:xfrm flipH="1">
                  <a:off x="1404" y="468"/>
                  <a:ext cx="82" cy="0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nl-NL"/>
                </a:p>
              </p:txBody>
            </p:sp>
            <p:sp>
              <p:nvSpPr>
                <p:cNvPr id="22679" name="Line 151"/>
                <p:cNvSpPr>
                  <a:spLocks noChangeShapeType="1"/>
                </p:cNvSpPr>
                <p:nvPr/>
              </p:nvSpPr>
              <p:spPr bwMode="ltGray">
                <a:xfrm>
                  <a:off x="1034" y="468"/>
                  <a:ext cx="348" cy="0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nl-NL"/>
                </a:p>
              </p:txBody>
            </p:sp>
            <p:sp>
              <p:nvSpPr>
                <p:cNvPr id="22680" name="Line 152"/>
                <p:cNvSpPr>
                  <a:spLocks noChangeShapeType="1"/>
                </p:cNvSpPr>
                <p:nvPr/>
              </p:nvSpPr>
              <p:spPr bwMode="ltGray">
                <a:xfrm>
                  <a:off x="1306" y="370"/>
                  <a:ext cx="0" cy="298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nl-NL"/>
                </a:p>
              </p:txBody>
            </p:sp>
            <p:sp>
              <p:nvSpPr>
                <p:cNvPr id="22681" name="Line 153"/>
                <p:cNvSpPr>
                  <a:spLocks noChangeShapeType="1"/>
                </p:cNvSpPr>
                <p:nvPr/>
              </p:nvSpPr>
              <p:spPr bwMode="ltGray">
                <a:xfrm>
                  <a:off x="1080" y="388"/>
                  <a:ext cx="0" cy="156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nl-NL"/>
                </a:p>
              </p:txBody>
            </p:sp>
            <p:sp>
              <p:nvSpPr>
                <p:cNvPr id="22682" name="Line 154"/>
                <p:cNvSpPr>
                  <a:spLocks noChangeShapeType="1"/>
                </p:cNvSpPr>
                <p:nvPr/>
              </p:nvSpPr>
              <p:spPr bwMode="ltGray">
                <a:xfrm flipH="1" flipV="1">
                  <a:off x="1308" y="245"/>
                  <a:ext cx="0" cy="27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nl-NL"/>
                </a:p>
              </p:txBody>
            </p:sp>
            <p:sp>
              <p:nvSpPr>
                <p:cNvPr id="22683" name="Line 155"/>
                <p:cNvSpPr>
                  <a:spLocks noChangeShapeType="1"/>
                </p:cNvSpPr>
                <p:nvPr/>
              </p:nvSpPr>
              <p:spPr bwMode="ltGray">
                <a:xfrm>
                  <a:off x="1536" y="316"/>
                  <a:ext cx="0" cy="96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nl-NL"/>
                </a:p>
              </p:txBody>
            </p:sp>
            <p:sp>
              <p:nvSpPr>
                <p:cNvPr id="22684" name="Line 156"/>
                <p:cNvSpPr>
                  <a:spLocks noChangeShapeType="1"/>
                </p:cNvSpPr>
                <p:nvPr/>
              </p:nvSpPr>
              <p:spPr bwMode="ltGray">
                <a:xfrm flipV="1">
                  <a:off x="1536" y="247"/>
                  <a:ext cx="0" cy="22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nl-NL"/>
                </a:p>
              </p:txBody>
            </p:sp>
            <p:sp>
              <p:nvSpPr>
                <p:cNvPr id="22685" name="Line 157"/>
                <p:cNvSpPr>
                  <a:spLocks noChangeShapeType="1"/>
                </p:cNvSpPr>
                <p:nvPr/>
              </p:nvSpPr>
              <p:spPr bwMode="ltGray">
                <a:xfrm>
                  <a:off x="4095" y="467"/>
                  <a:ext cx="80" cy="0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nl-NL"/>
                </a:p>
              </p:txBody>
            </p:sp>
          </p:grpSp>
        </p:grpSp>
        <p:pic>
          <p:nvPicPr>
            <p:cNvPr id="22689" name="Picture 161" descr="earth"/>
            <p:cNvPicPr>
              <a:picLocks noChangeAspect="1" noChangeArrowheads="1"/>
            </p:cNvPicPr>
            <p:nvPr userDrawn="1"/>
          </p:nvPicPr>
          <p:blipFill>
            <a:blip r:embed="rId13" cstate="print">
              <a:clrChange>
                <a:clrFrom>
                  <a:srgbClr val="000000"/>
                </a:clrFrom>
                <a:clrTo>
                  <a:srgbClr val="000000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165" y="55"/>
              <a:ext cx="562" cy="524"/>
            </a:xfrm>
            <a:prstGeom prst="rect">
              <a:avLst/>
            </a:prstGeom>
            <a:noFill/>
          </p:spPr>
        </p:pic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  <p:sldLayoutId id="2147483660" r:id="rId10"/>
    <p:sldLayoutId id="2147483661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pitchFamily="18" charset="0"/>
          <a:cs typeface="Tahoma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pitchFamily="18" charset="0"/>
          <a:cs typeface="Tahoma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pitchFamily="18" charset="0"/>
          <a:cs typeface="Tahoma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pitchFamily="18" charset="0"/>
          <a:cs typeface="Tahoma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pitchFamily="18" charset="0"/>
          <a:cs typeface="Tahoma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pitchFamily="18" charset="0"/>
          <a:cs typeface="Tahoma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pitchFamily="18" charset="0"/>
          <a:cs typeface="Tahoma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pitchFamily="18" charset="0"/>
          <a:cs typeface="Tahoma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SzPct val="75000"/>
        <a:buBlip>
          <a:blip r:embed="rId15"/>
        </a:buBlip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Char char="–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Char char="–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Char char="–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Char char="–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Char char="–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://www.worldweneed.org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unep.org/roap/Portals/96/GreenEco_2012_Young-wooPark.pdf" TargetMode="External"/><Relationship Id="rId2" Type="http://schemas.openxmlformats.org/officeDocument/2006/relationships/hyperlink" Target="http://www.worldweneed.org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worldweneed.org/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worldweneed.org/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://www.worldweneed.org/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://www.worldweneed.org/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://www.worldweneed.org/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://www.worldweneed.org/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://www.worldweneed.org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NL" dirty="0" smtClean="0"/>
              <a:t>World Sustainability </a:t>
            </a:r>
            <a:r>
              <a:rPr lang="nl-NL" dirty="0" err="1" smtClean="0"/>
              <a:t>Fund</a:t>
            </a:r>
            <a:r>
              <a:rPr lang="nl-NL" dirty="0" smtClean="0"/>
              <a:t/>
            </a:r>
            <a:br>
              <a:rPr lang="nl-NL" dirty="0" smtClean="0"/>
            </a:br>
            <a:r>
              <a:rPr lang="nl-NL" dirty="0" smtClean="0"/>
              <a:t>      </a:t>
            </a:r>
            <a:r>
              <a:rPr lang="nl-NL" dirty="0" smtClean="0">
                <a:solidFill>
                  <a:srgbClr val="00B050"/>
                </a:solidFill>
              </a:rPr>
              <a:t>a </a:t>
            </a:r>
            <a:r>
              <a:rPr lang="nl-NL" dirty="0" err="1" smtClean="0">
                <a:solidFill>
                  <a:srgbClr val="00B050"/>
                </a:solidFill>
              </a:rPr>
              <a:t>new</a:t>
            </a:r>
            <a:r>
              <a:rPr lang="nl-NL" dirty="0" smtClean="0">
                <a:solidFill>
                  <a:srgbClr val="00B050"/>
                </a:solidFill>
              </a:rPr>
              <a:t> </a:t>
            </a:r>
            <a:r>
              <a:rPr lang="nl-NL" dirty="0" err="1" smtClean="0">
                <a:solidFill>
                  <a:srgbClr val="00B050"/>
                </a:solidFill>
              </a:rPr>
              <a:t>tipping</a:t>
            </a:r>
            <a:r>
              <a:rPr lang="nl-NL" dirty="0" smtClean="0">
                <a:solidFill>
                  <a:srgbClr val="00B050"/>
                </a:solidFill>
              </a:rPr>
              <a:t> point</a:t>
            </a:r>
            <a:endParaRPr lang="nl-NL" dirty="0">
              <a:solidFill>
                <a:srgbClr val="00B050"/>
              </a:solidFill>
            </a:endParaRP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nl-NL" dirty="0" smtClean="0"/>
              <a:t>SIP – </a:t>
            </a:r>
            <a:r>
              <a:rPr lang="nl-NL" dirty="0" err="1" smtClean="0"/>
              <a:t>Workout</a:t>
            </a:r>
            <a:r>
              <a:rPr lang="nl-NL" dirty="0" smtClean="0"/>
              <a:t>:</a:t>
            </a:r>
          </a:p>
          <a:p>
            <a:r>
              <a:rPr lang="nl-NL" dirty="0" smtClean="0"/>
              <a:t>The World we </a:t>
            </a:r>
            <a:r>
              <a:rPr lang="nl-NL" dirty="0" err="1" smtClean="0"/>
              <a:t>need</a:t>
            </a:r>
            <a:endParaRPr lang="nl-NL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WSF – Contact</a:t>
            </a:r>
            <a:endParaRPr lang="en-US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err="1" smtClean="0"/>
              <a:t>Vz</a:t>
            </a:r>
            <a:r>
              <a:rPr lang="en-US" dirty="0" smtClean="0"/>
              <a:t>. Emile van Essen </a:t>
            </a:r>
          </a:p>
          <a:p>
            <a:pPr>
              <a:buNone/>
            </a:pPr>
            <a:r>
              <a:rPr lang="en-US" dirty="0" smtClean="0"/>
              <a:t>		</a:t>
            </a:r>
            <a:r>
              <a:rPr lang="en-US" sz="2400" dirty="0" smtClean="0"/>
              <a:t>(+31) 6 </a:t>
            </a:r>
            <a:r>
              <a:rPr lang="en-US" sz="2400" dirty="0" smtClean="0"/>
              <a:t>1925 2628, glansvanessen@yahoo.com</a:t>
            </a:r>
          </a:p>
          <a:p>
            <a:pPr>
              <a:buNone/>
            </a:pPr>
            <a:r>
              <a:rPr lang="en-US" sz="2400" dirty="0" smtClean="0"/>
              <a:t>		</a:t>
            </a:r>
            <a:endParaRPr lang="en-US" dirty="0" smtClean="0"/>
          </a:p>
          <a:p>
            <a:r>
              <a:rPr lang="en-US" dirty="0" smtClean="0"/>
              <a:t>Sec. Petra Lanphen</a:t>
            </a:r>
          </a:p>
          <a:p>
            <a:pPr>
              <a:buNone/>
            </a:pPr>
            <a:r>
              <a:rPr lang="en-US" dirty="0" smtClean="0"/>
              <a:t>		 </a:t>
            </a:r>
            <a:r>
              <a:rPr lang="en-US" sz="2400" dirty="0" smtClean="0"/>
              <a:t>(+31) 6 </a:t>
            </a:r>
            <a:r>
              <a:rPr lang="en-US" sz="2400" dirty="0" smtClean="0"/>
              <a:t>1101 1575, petra@lanphentraint.nl </a:t>
            </a: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 </a:t>
            </a:r>
          </a:p>
          <a:p>
            <a:pPr>
              <a:buNone/>
            </a:pPr>
            <a:endParaRPr lang="en-US" dirty="0" smtClean="0"/>
          </a:p>
        </p:txBody>
      </p:sp>
      <p:sp>
        <p:nvSpPr>
          <p:cNvPr id="4" name="Rechthoek 3"/>
          <p:cNvSpPr/>
          <p:nvPr/>
        </p:nvSpPr>
        <p:spPr>
          <a:xfrm>
            <a:off x="2195736" y="190381"/>
            <a:ext cx="554461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3600" dirty="0" smtClean="0">
                <a:solidFill>
                  <a:schemeClr val="tx1">
                    <a:lumMod val="20000"/>
                    <a:lumOff val="80000"/>
                  </a:schemeClr>
                </a:solidFill>
              </a:rPr>
              <a:t>World Sustainability </a:t>
            </a:r>
            <a:r>
              <a:rPr lang="nl-NL" sz="3600" dirty="0" err="1" smtClean="0">
                <a:solidFill>
                  <a:schemeClr val="tx1">
                    <a:lumMod val="20000"/>
                    <a:lumOff val="80000"/>
                  </a:schemeClr>
                </a:solidFill>
              </a:rPr>
              <a:t>Fund</a:t>
            </a:r>
            <a:endParaRPr lang="en-US" sz="3600" dirty="0">
              <a:solidFill>
                <a:schemeClr val="tx1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5" name="Rechthoek 4"/>
          <p:cNvSpPr/>
          <p:nvPr/>
        </p:nvSpPr>
        <p:spPr>
          <a:xfrm>
            <a:off x="4067944" y="1268760"/>
            <a:ext cx="45720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 smtClean="0">
                <a:hlinkClick r:id="rId2"/>
              </a:rPr>
              <a:t>www.worldweneed.org</a:t>
            </a:r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err="1" smtClean="0"/>
              <a:t>Tipping</a:t>
            </a:r>
            <a:r>
              <a:rPr lang="nl-NL" dirty="0" smtClean="0"/>
              <a:t> </a:t>
            </a:r>
            <a:r>
              <a:rPr lang="nl-NL" dirty="0" err="1" smtClean="0"/>
              <a:t>points</a:t>
            </a:r>
            <a:r>
              <a:rPr lang="nl-NL" dirty="0" smtClean="0"/>
              <a:t> - Sustainability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685800" y="2147888"/>
            <a:ext cx="7990656" cy="4114800"/>
          </a:xfrm>
        </p:spPr>
        <p:txBody>
          <a:bodyPr/>
          <a:lstStyle/>
          <a:p>
            <a:r>
              <a:rPr lang="nl-NL" dirty="0" smtClean="0"/>
              <a:t>2011 Durban – </a:t>
            </a:r>
            <a:r>
              <a:rPr lang="nl-NL" dirty="0" err="1" smtClean="0"/>
              <a:t>agreement</a:t>
            </a:r>
            <a:r>
              <a:rPr lang="nl-NL" dirty="0" smtClean="0"/>
              <a:t> </a:t>
            </a:r>
            <a:r>
              <a:rPr lang="nl-NL" dirty="0" err="1" smtClean="0"/>
              <a:t>on</a:t>
            </a:r>
            <a:r>
              <a:rPr lang="nl-NL" dirty="0" smtClean="0"/>
              <a:t> planning</a:t>
            </a:r>
          </a:p>
          <a:p>
            <a:r>
              <a:rPr lang="nl-NL" dirty="0" smtClean="0"/>
              <a:t>2012 Rio+20 – $ 500 </a:t>
            </a:r>
            <a:r>
              <a:rPr lang="nl-NL" dirty="0" err="1" smtClean="0"/>
              <a:t>billion</a:t>
            </a:r>
            <a:r>
              <a:rPr lang="nl-NL" dirty="0" smtClean="0"/>
              <a:t> </a:t>
            </a:r>
            <a:r>
              <a:rPr lang="nl-NL" dirty="0" smtClean="0"/>
              <a:t>program</a:t>
            </a:r>
          </a:p>
          <a:p>
            <a:r>
              <a:rPr lang="nl-NL" dirty="0" smtClean="0"/>
              <a:t>CDP $ 83.000 </a:t>
            </a:r>
            <a:r>
              <a:rPr lang="nl-NL" dirty="0" err="1" smtClean="0"/>
              <a:t>billion</a:t>
            </a:r>
            <a:r>
              <a:rPr lang="nl-NL" dirty="0" smtClean="0"/>
              <a:t> </a:t>
            </a:r>
            <a:r>
              <a:rPr lang="nl-NL" dirty="0" err="1" smtClean="0"/>
              <a:t>investmment</a:t>
            </a:r>
            <a:r>
              <a:rPr lang="nl-NL" dirty="0" smtClean="0"/>
              <a:t> power</a:t>
            </a:r>
            <a:endParaRPr lang="nl-NL" dirty="0" smtClean="0"/>
          </a:p>
          <a:p>
            <a:r>
              <a:rPr lang="nl-NL" dirty="0" smtClean="0"/>
              <a:t>2013 UNEP </a:t>
            </a:r>
            <a:r>
              <a:rPr lang="nl-NL" dirty="0" err="1" smtClean="0"/>
              <a:t>proposal</a:t>
            </a:r>
            <a:r>
              <a:rPr lang="nl-NL" dirty="0" smtClean="0"/>
              <a:t> – </a:t>
            </a:r>
            <a:r>
              <a:rPr lang="en-US" dirty="0" smtClean="0"/>
              <a:t>1 á 2% of GDP to invest in </a:t>
            </a:r>
            <a:r>
              <a:rPr lang="nl-NL" dirty="0" smtClean="0"/>
              <a:t>Sustainability </a:t>
            </a:r>
            <a:r>
              <a:rPr lang="en-US" dirty="0" smtClean="0"/>
              <a:t>till 2050 </a:t>
            </a:r>
          </a:p>
          <a:p>
            <a:pPr lvl="1"/>
            <a:r>
              <a:rPr lang="en-US" dirty="0" smtClean="0"/>
              <a:t>2% </a:t>
            </a:r>
            <a:r>
              <a:rPr lang="en-US" dirty="0" err="1" smtClean="0"/>
              <a:t>mondiaal</a:t>
            </a:r>
            <a:r>
              <a:rPr lang="en-US" dirty="0" smtClean="0"/>
              <a:t> = $ 1.400 </a:t>
            </a:r>
            <a:r>
              <a:rPr lang="en-US" dirty="0" err="1" smtClean="0"/>
              <a:t>miljard</a:t>
            </a:r>
            <a:r>
              <a:rPr lang="en-US" dirty="0" smtClean="0"/>
              <a:t> per </a:t>
            </a:r>
            <a:r>
              <a:rPr lang="en-US" dirty="0" err="1" smtClean="0"/>
              <a:t>jaar</a:t>
            </a:r>
            <a:endParaRPr lang="en-US" dirty="0" smtClean="0"/>
          </a:p>
          <a:p>
            <a:pPr lvl="1"/>
            <a:r>
              <a:rPr lang="en-US" dirty="0" smtClean="0"/>
              <a:t>1% </a:t>
            </a:r>
            <a:r>
              <a:rPr lang="en-US" dirty="0" err="1" smtClean="0"/>
              <a:t>mondiaal</a:t>
            </a:r>
            <a:r>
              <a:rPr lang="en-US" dirty="0" smtClean="0"/>
              <a:t> = $    700 </a:t>
            </a:r>
            <a:r>
              <a:rPr lang="en-US" dirty="0" err="1" smtClean="0"/>
              <a:t>miljard</a:t>
            </a:r>
            <a:r>
              <a:rPr lang="en-US" dirty="0" smtClean="0"/>
              <a:t> per </a:t>
            </a:r>
            <a:r>
              <a:rPr lang="en-US" dirty="0" err="1" smtClean="0"/>
              <a:t>jaar</a:t>
            </a:r>
            <a:endParaRPr lang="en-US" dirty="0" smtClean="0"/>
          </a:p>
          <a:p>
            <a:endParaRPr lang="nl-NL" dirty="0" smtClean="0"/>
          </a:p>
        </p:txBody>
      </p:sp>
      <p:sp>
        <p:nvSpPr>
          <p:cNvPr id="4" name="Rechthoek 3"/>
          <p:cNvSpPr/>
          <p:nvPr/>
        </p:nvSpPr>
        <p:spPr>
          <a:xfrm>
            <a:off x="2195736" y="190381"/>
            <a:ext cx="554461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3600" dirty="0" smtClean="0">
                <a:solidFill>
                  <a:schemeClr val="tx1">
                    <a:lumMod val="20000"/>
                    <a:lumOff val="80000"/>
                  </a:schemeClr>
                </a:solidFill>
              </a:rPr>
              <a:t>World Sustainability </a:t>
            </a:r>
            <a:r>
              <a:rPr lang="nl-NL" sz="3600" dirty="0" err="1" smtClean="0">
                <a:solidFill>
                  <a:schemeClr val="tx1">
                    <a:lumMod val="20000"/>
                    <a:lumOff val="80000"/>
                  </a:schemeClr>
                </a:solidFill>
              </a:rPr>
              <a:t>Fund</a:t>
            </a:r>
            <a:endParaRPr lang="en-US" sz="3600" dirty="0">
              <a:solidFill>
                <a:schemeClr val="tx1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5" name="Rechthoek 4"/>
          <p:cNvSpPr/>
          <p:nvPr/>
        </p:nvSpPr>
        <p:spPr>
          <a:xfrm>
            <a:off x="611560" y="6351711"/>
            <a:ext cx="435597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>
                <a:hlinkClick r:id="rId2"/>
              </a:rPr>
              <a:t>www.worldweneed.org</a:t>
            </a:r>
            <a:endParaRPr lang="en-US" sz="2400" dirty="0"/>
          </a:p>
        </p:txBody>
      </p:sp>
      <p:sp>
        <p:nvSpPr>
          <p:cNvPr id="6" name="Tekstvak 5"/>
          <p:cNvSpPr txBox="1"/>
          <p:nvPr/>
        </p:nvSpPr>
        <p:spPr>
          <a:xfrm>
            <a:off x="4067944" y="6351711"/>
            <a:ext cx="142263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hlinkClick r:id="rId3"/>
              </a:rPr>
              <a:t>UNEP.pdf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46062" y="930275"/>
            <a:ext cx="8214369" cy="1143000"/>
          </a:xfrm>
        </p:spPr>
        <p:txBody>
          <a:bodyPr/>
          <a:lstStyle/>
          <a:p>
            <a:r>
              <a:rPr lang="en-US" dirty="0" smtClean="0"/>
              <a:t>RIO+20 $ </a:t>
            </a:r>
            <a:r>
              <a:rPr lang="en-US" dirty="0" smtClean="0"/>
              <a:t>200 million </a:t>
            </a:r>
            <a:r>
              <a:rPr lang="en-US" dirty="0" smtClean="0"/>
              <a:t>loan scheme</a:t>
            </a:r>
            <a:endParaRPr lang="en-US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For </a:t>
            </a:r>
            <a:r>
              <a:rPr lang="en-US" dirty="0" smtClean="0"/>
              <a:t>Clean Dev. Methodology </a:t>
            </a:r>
            <a:r>
              <a:rPr lang="en-US" dirty="0" smtClean="0"/>
              <a:t>projects</a:t>
            </a:r>
            <a:endParaRPr lang="en-US" dirty="0" smtClean="0"/>
          </a:p>
          <a:p>
            <a:r>
              <a:rPr lang="en-US" dirty="0" smtClean="0"/>
              <a:t>In 135 </a:t>
            </a:r>
            <a:r>
              <a:rPr lang="en-US" dirty="0" smtClean="0"/>
              <a:t>countries</a:t>
            </a:r>
            <a:endParaRPr lang="en-US" dirty="0" smtClean="0"/>
          </a:p>
          <a:p>
            <a:r>
              <a:rPr lang="en-US" dirty="0" smtClean="0"/>
              <a:t>10 </a:t>
            </a:r>
            <a:r>
              <a:rPr lang="en-US" dirty="0" smtClean="0"/>
              <a:t>projects per </a:t>
            </a:r>
            <a:r>
              <a:rPr lang="en-US" dirty="0" smtClean="0"/>
              <a:t>country</a:t>
            </a:r>
            <a:endParaRPr lang="en-US" dirty="0" smtClean="0"/>
          </a:p>
          <a:p>
            <a:r>
              <a:rPr lang="en-US" dirty="0" smtClean="0"/>
              <a:t>$ </a:t>
            </a:r>
            <a:r>
              <a:rPr lang="en-US" dirty="0" smtClean="0"/>
              <a:t>1</a:t>
            </a:r>
            <a:r>
              <a:rPr lang="en-US" dirty="0" smtClean="0"/>
              <a:t>50.000 per </a:t>
            </a:r>
            <a:r>
              <a:rPr lang="en-US" dirty="0" smtClean="0"/>
              <a:t>project</a:t>
            </a:r>
          </a:p>
          <a:p>
            <a:r>
              <a:rPr lang="en-US" dirty="0" smtClean="0"/>
              <a:t>Interest free</a:t>
            </a:r>
            <a:endParaRPr lang="en-US" dirty="0" smtClean="0"/>
          </a:p>
          <a:p>
            <a:endParaRPr lang="en-US" dirty="0" smtClean="0"/>
          </a:p>
          <a:p>
            <a:pPr>
              <a:buNone/>
            </a:pPr>
            <a:r>
              <a:rPr lang="en-US" dirty="0" smtClean="0">
                <a:solidFill>
                  <a:srgbClr val="00B050"/>
                </a:solidFill>
              </a:rPr>
              <a:t>     1.350 proposals, </a:t>
            </a:r>
            <a:r>
              <a:rPr lang="en-US" dirty="0" smtClean="0">
                <a:solidFill>
                  <a:srgbClr val="00B050"/>
                </a:solidFill>
              </a:rPr>
              <a:t>$ </a:t>
            </a:r>
            <a:r>
              <a:rPr lang="en-US" dirty="0" smtClean="0">
                <a:solidFill>
                  <a:srgbClr val="00B050"/>
                </a:solidFill>
              </a:rPr>
              <a:t>150.000 each</a:t>
            </a:r>
            <a:endParaRPr lang="en-US" dirty="0">
              <a:solidFill>
                <a:srgbClr val="00B050"/>
              </a:solidFill>
            </a:endParaRPr>
          </a:p>
        </p:txBody>
      </p:sp>
      <p:sp>
        <p:nvSpPr>
          <p:cNvPr id="5" name="Rechthoek 4"/>
          <p:cNvSpPr/>
          <p:nvPr/>
        </p:nvSpPr>
        <p:spPr>
          <a:xfrm>
            <a:off x="2195736" y="190381"/>
            <a:ext cx="554461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3600" dirty="0" smtClean="0">
                <a:solidFill>
                  <a:schemeClr val="tx1">
                    <a:lumMod val="20000"/>
                    <a:lumOff val="80000"/>
                  </a:schemeClr>
                </a:solidFill>
              </a:rPr>
              <a:t>World Sustainability </a:t>
            </a:r>
            <a:r>
              <a:rPr lang="nl-NL" sz="3600" dirty="0" err="1" smtClean="0">
                <a:solidFill>
                  <a:schemeClr val="tx1">
                    <a:lumMod val="20000"/>
                    <a:lumOff val="80000"/>
                  </a:schemeClr>
                </a:solidFill>
              </a:rPr>
              <a:t>Fund</a:t>
            </a:r>
            <a:endParaRPr lang="en-US" sz="3600" dirty="0">
              <a:solidFill>
                <a:schemeClr val="tx1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7" name="Rechthoek 6"/>
          <p:cNvSpPr/>
          <p:nvPr/>
        </p:nvSpPr>
        <p:spPr>
          <a:xfrm>
            <a:off x="611560" y="6351711"/>
            <a:ext cx="435597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>
                <a:hlinkClick r:id="rId2"/>
              </a:rPr>
              <a:t>www.worldweneed.org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46062" y="930275"/>
            <a:ext cx="8718426" cy="1143000"/>
          </a:xfrm>
        </p:spPr>
        <p:txBody>
          <a:bodyPr/>
          <a:lstStyle/>
          <a:p>
            <a:r>
              <a:rPr lang="en-US" dirty="0" smtClean="0"/>
              <a:t>WSF</a:t>
            </a:r>
            <a:r>
              <a:rPr lang="en-US" dirty="0" smtClean="0"/>
              <a:t> 4 million investment program</a:t>
            </a:r>
            <a:endParaRPr lang="en-US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Head Quarter in Geneva, Near U.N.</a:t>
            </a:r>
            <a:endParaRPr lang="en-US" dirty="0" smtClean="0"/>
          </a:p>
          <a:p>
            <a:r>
              <a:rPr lang="en-US" dirty="0" smtClean="0"/>
              <a:t>Region offices Dubai, Brazil, Hong Kong</a:t>
            </a:r>
            <a:endParaRPr lang="en-US" dirty="0" smtClean="0"/>
          </a:p>
          <a:p>
            <a:r>
              <a:rPr lang="en-US" dirty="0" smtClean="0"/>
              <a:t>Cooperating with Government to get the Durban Target clear</a:t>
            </a:r>
          </a:p>
          <a:p>
            <a:r>
              <a:rPr lang="en-US" dirty="0" smtClean="0"/>
              <a:t>WSF Geneva Example Exhibition</a:t>
            </a:r>
          </a:p>
          <a:p>
            <a:r>
              <a:rPr lang="en-US" dirty="0" smtClean="0"/>
              <a:t>Starting 10 SIP example CDM projects</a:t>
            </a:r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Rechthoek 3"/>
          <p:cNvSpPr/>
          <p:nvPr/>
        </p:nvSpPr>
        <p:spPr>
          <a:xfrm>
            <a:off x="611560" y="6351711"/>
            <a:ext cx="435597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>
                <a:hlinkClick r:id="rId2"/>
              </a:rPr>
              <a:t>www.worldweneed.org</a:t>
            </a:r>
            <a:endParaRPr lang="en-US" sz="2400" dirty="0"/>
          </a:p>
        </p:txBody>
      </p:sp>
      <p:sp>
        <p:nvSpPr>
          <p:cNvPr id="5" name="Rechthoek 4"/>
          <p:cNvSpPr/>
          <p:nvPr/>
        </p:nvSpPr>
        <p:spPr>
          <a:xfrm>
            <a:off x="2195736" y="190381"/>
            <a:ext cx="554461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3600" dirty="0" smtClean="0">
                <a:solidFill>
                  <a:schemeClr val="tx1">
                    <a:lumMod val="20000"/>
                    <a:lumOff val="80000"/>
                  </a:schemeClr>
                </a:solidFill>
              </a:rPr>
              <a:t>World Sustainability </a:t>
            </a:r>
            <a:r>
              <a:rPr lang="nl-NL" sz="3600" dirty="0" err="1" smtClean="0">
                <a:solidFill>
                  <a:schemeClr val="tx1">
                    <a:lumMod val="20000"/>
                    <a:lumOff val="80000"/>
                  </a:schemeClr>
                </a:solidFill>
              </a:rPr>
              <a:t>Fund</a:t>
            </a:r>
            <a:endParaRPr lang="en-US" sz="3600" dirty="0">
              <a:solidFill>
                <a:schemeClr val="tx1">
                  <a:lumMod val="20000"/>
                  <a:lumOff val="8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46062" y="930275"/>
            <a:ext cx="8718426" cy="1143000"/>
          </a:xfrm>
        </p:spPr>
        <p:txBody>
          <a:bodyPr/>
          <a:lstStyle/>
          <a:p>
            <a:r>
              <a:rPr lang="en-US" dirty="0" smtClean="0"/>
              <a:t>What will it cost?        </a:t>
            </a:r>
            <a:r>
              <a:rPr lang="en-US" dirty="0" smtClean="0"/>
              <a:t>FTE         </a:t>
            </a:r>
            <a:r>
              <a:rPr lang="en-US" dirty="0" smtClean="0"/>
              <a:t>M$</a:t>
            </a:r>
            <a:endParaRPr lang="en-US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685800" y="2147888"/>
            <a:ext cx="3886200" cy="4114800"/>
          </a:xfrm>
        </p:spPr>
        <p:txBody>
          <a:bodyPr/>
          <a:lstStyle/>
          <a:p>
            <a:r>
              <a:rPr lang="en-US" dirty="0" smtClean="0"/>
              <a:t>Geneva HQ office</a:t>
            </a:r>
            <a:endParaRPr lang="en-US" dirty="0" smtClean="0"/>
          </a:p>
          <a:p>
            <a:r>
              <a:rPr lang="en-US" dirty="0" smtClean="0"/>
              <a:t>3 Region offices</a:t>
            </a:r>
            <a:endParaRPr lang="en-US" dirty="0" smtClean="0"/>
          </a:p>
          <a:p>
            <a:r>
              <a:rPr lang="en-US" dirty="0" smtClean="0"/>
              <a:t>Labor, 1 year</a:t>
            </a:r>
            <a:endParaRPr lang="en-US" dirty="0" smtClean="0"/>
          </a:p>
          <a:p>
            <a:r>
              <a:rPr lang="en-US" dirty="0" smtClean="0"/>
              <a:t>Start 10 </a:t>
            </a:r>
            <a:r>
              <a:rPr lang="en-US" dirty="0" smtClean="0"/>
              <a:t>CDMs</a:t>
            </a:r>
          </a:p>
          <a:p>
            <a:r>
              <a:rPr lang="en-US" dirty="0" smtClean="0"/>
              <a:t>U.N. Loan Scheme</a:t>
            </a:r>
            <a:endParaRPr lang="en-US" dirty="0" smtClean="0"/>
          </a:p>
          <a:p>
            <a:r>
              <a:rPr lang="en-US" dirty="0" smtClean="0"/>
              <a:t>SIP support</a:t>
            </a:r>
            <a:endParaRPr lang="en-US" dirty="0" smtClean="0"/>
          </a:p>
          <a:p>
            <a:r>
              <a:rPr lang="en-US" dirty="0" smtClean="0"/>
              <a:t>CDP support</a:t>
            </a:r>
            <a:endParaRPr lang="en-US" dirty="0" smtClean="0"/>
          </a:p>
          <a:p>
            <a:pPr>
              <a:buNone/>
            </a:pPr>
            <a:endParaRPr lang="en-US" dirty="0"/>
          </a:p>
        </p:txBody>
      </p:sp>
      <p:sp>
        <p:nvSpPr>
          <p:cNvPr id="4" name="Rechthoek 3"/>
          <p:cNvSpPr/>
          <p:nvPr/>
        </p:nvSpPr>
        <p:spPr>
          <a:xfrm>
            <a:off x="611560" y="6351711"/>
            <a:ext cx="435597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>
                <a:hlinkClick r:id="rId2"/>
              </a:rPr>
              <a:t>www.worldweneed.org</a:t>
            </a:r>
            <a:endParaRPr lang="en-US" sz="2400" dirty="0"/>
          </a:p>
        </p:txBody>
      </p:sp>
      <p:sp>
        <p:nvSpPr>
          <p:cNvPr id="5" name="Rechthoek 4"/>
          <p:cNvSpPr/>
          <p:nvPr/>
        </p:nvSpPr>
        <p:spPr>
          <a:xfrm>
            <a:off x="2195736" y="190381"/>
            <a:ext cx="554461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3600" dirty="0" smtClean="0">
                <a:solidFill>
                  <a:schemeClr val="tx1">
                    <a:lumMod val="20000"/>
                    <a:lumOff val="80000"/>
                  </a:schemeClr>
                </a:solidFill>
              </a:rPr>
              <a:t>World Sustainability </a:t>
            </a:r>
            <a:r>
              <a:rPr lang="nl-NL" sz="3600" dirty="0" err="1" smtClean="0">
                <a:solidFill>
                  <a:schemeClr val="tx1">
                    <a:lumMod val="20000"/>
                    <a:lumOff val="80000"/>
                  </a:schemeClr>
                </a:solidFill>
              </a:rPr>
              <a:t>Fund</a:t>
            </a:r>
            <a:endParaRPr lang="en-US" sz="3600" dirty="0">
              <a:solidFill>
                <a:schemeClr val="tx1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6" name="Tijdelijke aanduiding voor inhoud 2"/>
          <p:cNvSpPr txBox="1">
            <a:spLocks/>
          </p:cNvSpPr>
          <p:nvPr/>
        </p:nvSpPr>
        <p:spPr bwMode="auto">
          <a:xfrm>
            <a:off x="4576464" y="2132856"/>
            <a:ext cx="1939752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endParaRPr kumimoji="0" lang="en-US" sz="32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endParaRPr kumimoji="0" lang="en-US" sz="32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lang="en-US" sz="3200" kern="0" dirty="0" smtClean="0">
                <a:latin typeface="+mn-lt"/>
              </a:rPr>
              <a:t>8+3x6</a:t>
            </a:r>
            <a:endParaRPr kumimoji="0" lang="en-US" sz="32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Tijdelijke aanduiding voor inhoud 2"/>
          <p:cNvSpPr txBox="1">
            <a:spLocks/>
          </p:cNvSpPr>
          <p:nvPr/>
        </p:nvSpPr>
        <p:spPr bwMode="auto">
          <a:xfrm>
            <a:off x="5508104" y="2132856"/>
            <a:ext cx="309188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lang="en-US" sz="3200" kern="0" dirty="0" smtClean="0">
                <a:latin typeface="+mn-lt"/>
              </a:rPr>
              <a:t>0,8</a:t>
            </a:r>
            <a:endParaRPr lang="en-US" sz="3200" kern="0" dirty="0" smtClean="0">
              <a:latin typeface="+mn-lt"/>
            </a:endParaRPr>
          </a:p>
          <a:p>
            <a:pPr marL="342900" marR="0" lvl="0" indent="-342900" algn="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kumimoji="0" 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1,2</a:t>
            </a:r>
            <a:endParaRPr kumimoji="0" lang="en-US" sz="32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lang="en-US" sz="3200" kern="0" dirty="0" smtClean="0">
                <a:latin typeface="+mn-lt"/>
              </a:rPr>
              <a:t>1,5</a:t>
            </a:r>
            <a:endParaRPr lang="en-US" sz="3200" kern="0" dirty="0" smtClean="0">
              <a:latin typeface="+mn-lt"/>
            </a:endParaRPr>
          </a:p>
          <a:p>
            <a:pPr marL="342900" marR="0" lvl="0" indent="-342900" algn="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kumimoji="0" 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0,3</a:t>
            </a:r>
          </a:p>
          <a:p>
            <a:pPr marL="342900" marR="0" lvl="0" indent="-342900" algn="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lang="en-US" sz="3200" kern="0" dirty="0" smtClean="0">
                <a:latin typeface="+mn-lt"/>
              </a:rPr>
              <a:t>-/-1,5</a:t>
            </a:r>
            <a:endParaRPr kumimoji="0" lang="en-US" sz="32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lang="en-US" sz="3200" kern="0" dirty="0" smtClean="0">
                <a:latin typeface="+mn-lt"/>
              </a:rPr>
              <a:t>-/-10,0</a:t>
            </a:r>
          </a:p>
          <a:p>
            <a:pPr marL="342900" marR="0" lvl="0" indent="-342900" algn="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lang="en-US" sz="3200" kern="0" dirty="0" smtClean="0">
                <a:latin typeface="+mn-lt"/>
              </a:rPr>
              <a:t>-/-500,0</a:t>
            </a:r>
            <a:endParaRPr lang="en-US" sz="3200" kern="0" dirty="0" smtClean="0"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46062" y="930275"/>
            <a:ext cx="8646417" cy="1143000"/>
          </a:xfrm>
        </p:spPr>
        <p:txBody>
          <a:bodyPr/>
          <a:lstStyle/>
          <a:p>
            <a:r>
              <a:rPr lang="nl-NL" dirty="0" smtClean="0"/>
              <a:t>WSF SIP - Sponsor </a:t>
            </a:r>
            <a:r>
              <a:rPr lang="nl-NL" dirty="0" err="1" smtClean="0"/>
              <a:t>Investor</a:t>
            </a:r>
            <a:r>
              <a:rPr lang="nl-NL" dirty="0" smtClean="0"/>
              <a:t> Program</a:t>
            </a:r>
            <a:endParaRPr lang="en-US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10 </a:t>
            </a:r>
            <a:r>
              <a:rPr lang="en-US" dirty="0" smtClean="0"/>
              <a:t>Parties finance € </a:t>
            </a:r>
            <a:r>
              <a:rPr lang="en-US" dirty="0" smtClean="0"/>
              <a:t>1 </a:t>
            </a:r>
            <a:r>
              <a:rPr lang="en-US" dirty="0" smtClean="0"/>
              <a:t>million each</a:t>
            </a:r>
            <a:endParaRPr lang="en-US" dirty="0" smtClean="0"/>
          </a:p>
          <a:p>
            <a:r>
              <a:rPr lang="en-US" dirty="0" smtClean="0"/>
              <a:t>WSF start CDM ranking </a:t>
            </a:r>
            <a:r>
              <a:rPr lang="en-US" dirty="0" smtClean="0"/>
              <a:t>and promotion</a:t>
            </a:r>
            <a:endParaRPr lang="en-US" dirty="0" smtClean="0"/>
          </a:p>
          <a:p>
            <a:r>
              <a:rPr lang="en-US" dirty="0" smtClean="0"/>
              <a:t>Start 10 CDM </a:t>
            </a:r>
            <a:r>
              <a:rPr lang="en-US" dirty="0" smtClean="0"/>
              <a:t>projects (as basket)</a:t>
            </a:r>
            <a:endParaRPr lang="en-US" dirty="0" smtClean="0"/>
          </a:p>
          <a:p>
            <a:r>
              <a:rPr lang="en-US" dirty="0" smtClean="0"/>
              <a:t>Out off Loan Scheme </a:t>
            </a:r>
            <a:r>
              <a:rPr lang="en-US" dirty="0" smtClean="0"/>
              <a:t>$ </a:t>
            </a:r>
            <a:r>
              <a:rPr lang="en-US" dirty="0" smtClean="0"/>
              <a:t>1.500.000</a:t>
            </a:r>
            <a:endParaRPr lang="en-US" dirty="0" smtClean="0"/>
          </a:p>
          <a:p>
            <a:r>
              <a:rPr lang="en-US" dirty="0" smtClean="0"/>
              <a:t>Out off CDP $ 500 million</a:t>
            </a:r>
            <a:endParaRPr lang="en-US" dirty="0" smtClean="0"/>
          </a:p>
          <a:p>
            <a:r>
              <a:rPr lang="en-US" dirty="0" smtClean="0"/>
              <a:t>New jobs and welfare</a:t>
            </a:r>
            <a:endParaRPr lang="en-US" dirty="0" smtClean="0"/>
          </a:p>
          <a:p>
            <a:r>
              <a:rPr lang="en-US" dirty="0" smtClean="0"/>
              <a:t>ROI ca. 20% 50/50 WSF en </a:t>
            </a:r>
            <a:r>
              <a:rPr lang="en-US" dirty="0" smtClean="0"/>
              <a:t>Parties</a:t>
            </a:r>
            <a:endParaRPr lang="en-US" dirty="0"/>
          </a:p>
        </p:txBody>
      </p:sp>
      <p:sp>
        <p:nvSpPr>
          <p:cNvPr id="4" name="Rechthoek 3"/>
          <p:cNvSpPr/>
          <p:nvPr/>
        </p:nvSpPr>
        <p:spPr>
          <a:xfrm>
            <a:off x="2195736" y="190381"/>
            <a:ext cx="554461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3600" dirty="0" smtClean="0">
                <a:solidFill>
                  <a:schemeClr val="tx1">
                    <a:lumMod val="20000"/>
                    <a:lumOff val="80000"/>
                  </a:schemeClr>
                </a:solidFill>
              </a:rPr>
              <a:t>World Sustainability </a:t>
            </a:r>
            <a:r>
              <a:rPr lang="nl-NL" sz="3600" dirty="0" err="1" smtClean="0">
                <a:solidFill>
                  <a:schemeClr val="tx1">
                    <a:lumMod val="20000"/>
                    <a:lumOff val="80000"/>
                  </a:schemeClr>
                </a:solidFill>
              </a:rPr>
              <a:t>Fund</a:t>
            </a:r>
            <a:endParaRPr lang="en-US" sz="3600" dirty="0">
              <a:solidFill>
                <a:schemeClr val="tx1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5" name="Rechthoek 4"/>
          <p:cNvSpPr/>
          <p:nvPr/>
        </p:nvSpPr>
        <p:spPr>
          <a:xfrm>
            <a:off x="611560" y="6351711"/>
            <a:ext cx="435597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>
                <a:hlinkClick r:id="rId2"/>
              </a:rPr>
              <a:t>www.worldweneed.org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46062" y="930275"/>
            <a:ext cx="8718426" cy="1143000"/>
          </a:xfrm>
        </p:spPr>
        <p:txBody>
          <a:bodyPr/>
          <a:lstStyle/>
          <a:p>
            <a:r>
              <a:rPr lang="en-US" dirty="0" smtClean="0"/>
              <a:t>What we will do with the $ 10M?</a:t>
            </a:r>
            <a:endParaRPr lang="en-US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685800" y="2147888"/>
            <a:ext cx="8134672" cy="4114800"/>
          </a:xfrm>
        </p:spPr>
        <p:txBody>
          <a:bodyPr/>
          <a:lstStyle/>
          <a:p>
            <a:r>
              <a:rPr lang="en-US" dirty="0" smtClean="0"/>
              <a:t>WSF start 5D </a:t>
            </a:r>
            <a:r>
              <a:rPr lang="en-US" dirty="0" smtClean="0"/>
              <a:t>Organization</a:t>
            </a:r>
            <a:endParaRPr lang="en-US" dirty="0" smtClean="0"/>
          </a:p>
          <a:p>
            <a:r>
              <a:rPr lang="en-US" dirty="0" smtClean="0"/>
              <a:t>Start Website green support info center</a:t>
            </a:r>
          </a:p>
          <a:p>
            <a:r>
              <a:rPr lang="en-US" dirty="0" smtClean="0"/>
              <a:t>Start CDM R&amp;D + 10 CDM </a:t>
            </a:r>
            <a:r>
              <a:rPr lang="en-US" dirty="0" smtClean="0"/>
              <a:t>projects</a:t>
            </a:r>
            <a:endParaRPr lang="en-US" dirty="0" smtClean="0"/>
          </a:p>
          <a:p>
            <a:r>
              <a:rPr lang="en-US" dirty="0" smtClean="0"/>
              <a:t>Start </a:t>
            </a:r>
            <a:r>
              <a:rPr lang="en-US" dirty="0" smtClean="0"/>
              <a:t>Collection Donations Center</a:t>
            </a:r>
            <a:endParaRPr lang="en-US" dirty="0" smtClean="0"/>
          </a:p>
          <a:p>
            <a:r>
              <a:rPr lang="en-US" dirty="0" smtClean="0"/>
              <a:t>Opening Geneva Exhibition Center</a:t>
            </a:r>
          </a:p>
          <a:p>
            <a:r>
              <a:rPr lang="en-US" dirty="0" smtClean="0"/>
              <a:t>Multiplying Regio</a:t>
            </a:r>
            <a:r>
              <a:rPr lang="en-US" dirty="0" smtClean="0"/>
              <a:t>n and country center</a:t>
            </a:r>
            <a:endParaRPr lang="en-US" dirty="0" smtClean="0"/>
          </a:p>
        </p:txBody>
      </p:sp>
      <p:sp>
        <p:nvSpPr>
          <p:cNvPr id="4" name="Rechthoek 3"/>
          <p:cNvSpPr/>
          <p:nvPr/>
        </p:nvSpPr>
        <p:spPr>
          <a:xfrm>
            <a:off x="611560" y="6351711"/>
            <a:ext cx="435597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>
                <a:hlinkClick r:id="rId2"/>
              </a:rPr>
              <a:t>www.worldweneed.org</a:t>
            </a:r>
            <a:endParaRPr lang="en-US" sz="2400" dirty="0"/>
          </a:p>
        </p:txBody>
      </p:sp>
      <p:sp>
        <p:nvSpPr>
          <p:cNvPr id="5" name="Rechthoek 4"/>
          <p:cNvSpPr/>
          <p:nvPr/>
        </p:nvSpPr>
        <p:spPr>
          <a:xfrm>
            <a:off x="2195736" y="190381"/>
            <a:ext cx="554461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3600" dirty="0" smtClean="0">
                <a:solidFill>
                  <a:schemeClr val="tx1">
                    <a:lumMod val="20000"/>
                    <a:lumOff val="80000"/>
                  </a:schemeClr>
                </a:solidFill>
              </a:rPr>
              <a:t>World Sustainability </a:t>
            </a:r>
            <a:r>
              <a:rPr lang="nl-NL" sz="3600" dirty="0" err="1" smtClean="0">
                <a:solidFill>
                  <a:schemeClr val="tx1">
                    <a:lumMod val="20000"/>
                    <a:lumOff val="80000"/>
                  </a:schemeClr>
                </a:solidFill>
              </a:rPr>
              <a:t>Fund</a:t>
            </a:r>
            <a:endParaRPr lang="en-US" sz="3600" dirty="0">
              <a:solidFill>
                <a:schemeClr val="tx1">
                  <a:lumMod val="20000"/>
                  <a:lumOff val="8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46062" y="930275"/>
            <a:ext cx="8718426" cy="1143000"/>
          </a:xfrm>
        </p:spPr>
        <p:txBody>
          <a:bodyPr/>
          <a:lstStyle/>
          <a:p>
            <a:r>
              <a:rPr lang="en-US" dirty="0" err="1" smtClean="0"/>
              <a:t>Wat</a:t>
            </a:r>
            <a:r>
              <a:rPr lang="en-US" dirty="0" smtClean="0"/>
              <a:t> </a:t>
            </a:r>
            <a:r>
              <a:rPr lang="en-US" dirty="0" err="1" smtClean="0"/>
              <a:t>kost</a:t>
            </a:r>
            <a:r>
              <a:rPr lang="en-US" dirty="0" smtClean="0"/>
              <a:t> </a:t>
            </a:r>
            <a:r>
              <a:rPr lang="en-US" dirty="0" err="1" smtClean="0"/>
              <a:t>dat</a:t>
            </a:r>
            <a:r>
              <a:rPr lang="en-US" dirty="0" smtClean="0"/>
              <a:t>?               FTE           k€</a:t>
            </a:r>
            <a:endParaRPr lang="en-US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685800" y="2147888"/>
            <a:ext cx="4606280" cy="4114800"/>
          </a:xfrm>
        </p:spPr>
        <p:txBody>
          <a:bodyPr/>
          <a:lstStyle/>
          <a:p>
            <a:r>
              <a:rPr lang="en-US" dirty="0" smtClean="0"/>
              <a:t>5D Org</a:t>
            </a:r>
          </a:p>
          <a:p>
            <a:r>
              <a:rPr lang="en-US" dirty="0" smtClean="0"/>
              <a:t>Website</a:t>
            </a:r>
          </a:p>
          <a:p>
            <a:r>
              <a:rPr lang="en-US" dirty="0" smtClean="0"/>
              <a:t>CDM R&amp;D</a:t>
            </a:r>
          </a:p>
          <a:p>
            <a:r>
              <a:rPr lang="en-US" dirty="0" smtClean="0"/>
              <a:t>Donation center</a:t>
            </a:r>
            <a:endParaRPr lang="en-US" dirty="0" smtClean="0"/>
          </a:p>
          <a:p>
            <a:r>
              <a:rPr lang="en-US" dirty="0" smtClean="0"/>
              <a:t>Exhibition center</a:t>
            </a:r>
            <a:endParaRPr lang="en-US" dirty="0" smtClean="0"/>
          </a:p>
          <a:p>
            <a:r>
              <a:rPr lang="en-US" dirty="0" smtClean="0"/>
              <a:t>More country centers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Rechthoek 3"/>
          <p:cNvSpPr/>
          <p:nvPr/>
        </p:nvSpPr>
        <p:spPr>
          <a:xfrm>
            <a:off x="611560" y="6351711"/>
            <a:ext cx="435597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>
                <a:hlinkClick r:id="rId2"/>
              </a:rPr>
              <a:t>www.worldweneed.org</a:t>
            </a:r>
            <a:endParaRPr lang="en-US" sz="2400" dirty="0"/>
          </a:p>
        </p:txBody>
      </p:sp>
      <p:sp>
        <p:nvSpPr>
          <p:cNvPr id="5" name="Rechthoek 4"/>
          <p:cNvSpPr/>
          <p:nvPr/>
        </p:nvSpPr>
        <p:spPr>
          <a:xfrm>
            <a:off x="2195736" y="190381"/>
            <a:ext cx="554461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3600" dirty="0" smtClean="0">
                <a:solidFill>
                  <a:schemeClr val="tx1">
                    <a:lumMod val="20000"/>
                    <a:lumOff val="80000"/>
                  </a:schemeClr>
                </a:solidFill>
              </a:rPr>
              <a:t>World Sustainability </a:t>
            </a:r>
            <a:r>
              <a:rPr lang="nl-NL" sz="3600" dirty="0" err="1" smtClean="0">
                <a:solidFill>
                  <a:schemeClr val="tx1">
                    <a:lumMod val="20000"/>
                    <a:lumOff val="80000"/>
                  </a:schemeClr>
                </a:solidFill>
              </a:rPr>
              <a:t>Fund</a:t>
            </a:r>
            <a:endParaRPr lang="en-US" sz="3600" dirty="0">
              <a:solidFill>
                <a:schemeClr val="tx1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6" name="Tijdelijke aanduiding voor inhoud 2"/>
          <p:cNvSpPr txBox="1">
            <a:spLocks/>
          </p:cNvSpPr>
          <p:nvPr/>
        </p:nvSpPr>
        <p:spPr bwMode="auto">
          <a:xfrm>
            <a:off x="4576464" y="2132856"/>
            <a:ext cx="1939752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lang="en-US" sz="3200" kern="0" dirty="0" smtClean="0">
                <a:latin typeface="+mn-lt"/>
              </a:rPr>
              <a:t>10</a:t>
            </a:r>
            <a:endParaRPr lang="en-US" sz="3200" kern="0" dirty="0" smtClean="0">
              <a:latin typeface="+mn-lt"/>
            </a:endParaRPr>
          </a:p>
          <a:p>
            <a:pPr marL="342900" marR="0" lvl="0" indent="-342900" algn="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kumimoji="0" 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5</a:t>
            </a:r>
          </a:p>
          <a:p>
            <a:pPr marL="342900" marR="0" lvl="0" indent="-342900" algn="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lang="en-US" sz="3200" kern="0" dirty="0" smtClean="0">
                <a:latin typeface="+mn-lt"/>
              </a:rPr>
              <a:t>15</a:t>
            </a:r>
            <a:endParaRPr lang="en-US" sz="3200" kern="0" dirty="0" smtClean="0">
              <a:latin typeface="+mn-lt"/>
            </a:endParaRPr>
          </a:p>
          <a:p>
            <a:pPr marL="342900" marR="0" lvl="0" indent="-342900" algn="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lang="en-US" sz="3200" kern="0" dirty="0" smtClean="0">
                <a:latin typeface="+mn-lt"/>
              </a:rPr>
              <a:t>10</a:t>
            </a:r>
            <a:endParaRPr lang="en-US" sz="3200" kern="0" dirty="0" smtClean="0">
              <a:latin typeface="+mn-lt"/>
            </a:endParaRPr>
          </a:p>
          <a:p>
            <a:pPr marL="342900" marR="0" lvl="0" indent="-342900" algn="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kumimoji="0" 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5</a:t>
            </a:r>
            <a:endParaRPr kumimoji="0" lang="en-US" sz="32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kumimoji="0" 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30</a:t>
            </a:r>
            <a:endParaRPr kumimoji="0" lang="en-US" sz="32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Tijdelijke aanduiding voor inhoud 2"/>
          <p:cNvSpPr txBox="1">
            <a:spLocks/>
          </p:cNvSpPr>
          <p:nvPr/>
        </p:nvSpPr>
        <p:spPr bwMode="auto">
          <a:xfrm>
            <a:off x="6660232" y="2132856"/>
            <a:ext cx="1939752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lang="en-US" sz="3200" kern="0" dirty="0" smtClean="0">
                <a:latin typeface="+mn-lt"/>
              </a:rPr>
              <a:t>1.000</a:t>
            </a:r>
            <a:endParaRPr lang="en-US" sz="3200" kern="0" dirty="0" smtClean="0">
              <a:latin typeface="+mn-lt"/>
            </a:endParaRPr>
          </a:p>
          <a:p>
            <a:pPr marL="342900" marR="0" lvl="0" indent="-342900" algn="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kumimoji="0" 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500</a:t>
            </a:r>
          </a:p>
          <a:p>
            <a:pPr marL="342900" marR="0" lvl="0" indent="-342900" algn="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lang="en-US" sz="3200" kern="0" dirty="0" smtClean="0">
                <a:latin typeface="+mn-lt"/>
              </a:rPr>
              <a:t>1.500</a:t>
            </a:r>
            <a:endParaRPr lang="en-US" sz="3200" kern="0" dirty="0" smtClean="0">
              <a:latin typeface="+mn-lt"/>
            </a:endParaRPr>
          </a:p>
          <a:p>
            <a:pPr marL="342900" marR="0" lvl="0" indent="-342900" algn="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lang="en-US" sz="3200" kern="0" dirty="0" smtClean="0">
                <a:latin typeface="+mn-lt"/>
              </a:rPr>
              <a:t>1.000</a:t>
            </a:r>
            <a:endParaRPr lang="en-US" sz="3200" kern="0" dirty="0" smtClean="0">
              <a:latin typeface="+mn-lt"/>
            </a:endParaRPr>
          </a:p>
          <a:p>
            <a:pPr marL="342900" marR="0" lvl="0" indent="-342900" algn="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kumimoji="0" 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1.500</a:t>
            </a:r>
          </a:p>
          <a:p>
            <a:pPr marL="342900" marR="0" lvl="0" indent="-342900" algn="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lang="en-US" sz="3200" kern="0" dirty="0" smtClean="0">
                <a:latin typeface="+mn-lt"/>
              </a:rPr>
              <a:t>4.000</a:t>
            </a:r>
            <a:endParaRPr kumimoji="0" lang="en-US" sz="32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46062" y="930275"/>
            <a:ext cx="8718426" cy="1143000"/>
          </a:xfrm>
        </p:spPr>
        <p:txBody>
          <a:bodyPr/>
          <a:lstStyle/>
          <a:p>
            <a:r>
              <a:rPr lang="en-US" dirty="0" err="1" smtClean="0"/>
              <a:t>Wanneer</a:t>
            </a:r>
            <a:r>
              <a:rPr lang="en-US" dirty="0" smtClean="0"/>
              <a:t> </a:t>
            </a:r>
            <a:r>
              <a:rPr lang="en-US" dirty="0" err="1" smtClean="0"/>
              <a:t>gaat</a:t>
            </a:r>
            <a:r>
              <a:rPr lang="en-US" dirty="0" smtClean="0"/>
              <a:t> het </a:t>
            </a:r>
            <a:r>
              <a:rPr lang="en-US" dirty="0" err="1" smtClean="0"/>
              <a:t>gebeuren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685800" y="2147888"/>
            <a:ext cx="3886200" cy="4114800"/>
          </a:xfrm>
        </p:spPr>
        <p:txBody>
          <a:bodyPr/>
          <a:lstStyle/>
          <a:p>
            <a:r>
              <a:rPr lang="en-US" dirty="0" smtClean="0"/>
              <a:t>5D Org</a:t>
            </a:r>
          </a:p>
          <a:p>
            <a:r>
              <a:rPr lang="en-US" dirty="0" smtClean="0"/>
              <a:t>Website</a:t>
            </a:r>
          </a:p>
          <a:p>
            <a:r>
              <a:rPr lang="en-US" dirty="0" smtClean="0"/>
              <a:t>CDM R&amp;D</a:t>
            </a:r>
          </a:p>
          <a:p>
            <a:r>
              <a:rPr lang="en-US" dirty="0" smtClean="0"/>
              <a:t>Start 10 CDMs</a:t>
            </a:r>
          </a:p>
          <a:p>
            <a:r>
              <a:rPr lang="en-US" dirty="0" err="1" smtClean="0"/>
              <a:t>Fondswerversnet</a:t>
            </a:r>
            <a:endParaRPr lang="en-US" dirty="0" smtClean="0"/>
          </a:p>
          <a:p>
            <a:r>
              <a:rPr lang="en-US" dirty="0" err="1" smtClean="0"/>
              <a:t>Bezoekerscentrum</a:t>
            </a:r>
            <a:endParaRPr lang="en-US" dirty="0" smtClean="0"/>
          </a:p>
          <a:p>
            <a:r>
              <a:rPr lang="en-US" dirty="0" smtClean="0"/>
              <a:t>Diverse </a:t>
            </a:r>
            <a:r>
              <a:rPr lang="en-US" dirty="0" err="1" smtClean="0"/>
              <a:t>landen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Rechthoek 3"/>
          <p:cNvSpPr/>
          <p:nvPr/>
        </p:nvSpPr>
        <p:spPr>
          <a:xfrm>
            <a:off x="611560" y="6351711"/>
            <a:ext cx="435597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>
                <a:hlinkClick r:id="rId2"/>
              </a:rPr>
              <a:t>www.worldweneed.org</a:t>
            </a:r>
            <a:endParaRPr lang="en-US" sz="2400" dirty="0"/>
          </a:p>
        </p:txBody>
      </p:sp>
      <p:sp>
        <p:nvSpPr>
          <p:cNvPr id="5" name="Rechthoek 4"/>
          <p:cNvSpPr/>
          <p:nvPr/>
        </p:nvSpPr>
        <p:spPr>
          <a:xfrm>
            <a:off x="2195736" y="190381"/>
            <a:ext cx="554461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3600" dirty="0" smtClean="0">
                <a:solidFill>
                  <a:schemeClr val="tx1">
                    <a:lumMod val="20000"/>
                    <a:lumOff val="80000"/>
                  </a:schemeClr>
                </a:solidFill>
              </a:rPr>
              <a:t>World Sustainability </a:t>
            </a:r>
            <a:r>
              <a:rPr lang="nl-NL" sz="3600" dirty="0" err="1" smtClean="0">
                <a:solidFill>
                  <a:schemeClr val="tx1">
                    <a:lumMod val="20000"/>
                    <a:lumOff val="80000"/>
                  </a:schemeClr>
                </a:solidFill>
              </a:rPr>
              <a:t>Fund</a:t>
            </a:r>
            <a:endParaRPr lang="en-US" sz="3600" dirty="0">
              <a:solidFill>
                <a:schemeClr val="tx1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7" name="Tijdelijke aanduiding voor inhoud 2"/>
          <p:cNvSpPr txBox="1">
            <a:spLocks/>
          </p:cNvSpPr>
          <p:nvPr/>
        </p:nvSpPr>
        <p:spPr bwMode="auto">
          <a:xfrm>
            <a:off x="3995936" y="2132856"/>
            <a:ext cx="4604048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lang="en-US" sz="3200" kern="0" dirty="0" err="1" smtClean="0">
                <a:latin typeface="+mn-lt"/>
              </a:rPr>
              <a:t>Opstart</a:t>
            </a:r>
            <a:r>
              <a:rPr lang="en-US" sz="3200" kern="0" dirty="0" smtClean="0">
                <a:latin typeface="+mn-lt"/>
              </a:rPr>
              <a:t> 15 </a:t>
            </a:r>
            <a:r>
              <a:rPr lang="en-US" sz="3200" kern="0" dirty="0" err="1" smtClean="0">
                <a:latin typeface="+mn-lt"/>
              </a:rPr>
              <a:t>april</a:t>
            </a:r>
            <a:endParaRPr lang="en-US" sz="3200" kern="0" dirty="0" smtClean="0">
              <a:latin typeface="+mn-lt"/>
            </a:endParaRPr>
          </a:p>
          <a:p>
            <a:pPr marL="342900" marR="0" lvl="0" indent="-342900" algn="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lang="en-US" sz="3200" kern="0" noProof="0" dirty="0" err="1" smtClean="0">
                <a:latin typeface="+mn-lt"/>
              </a:rPr>
              <a:t>Presentatie</a:t>
            </a:r>
            <a:r>
              <a:rPr lang="en-US" sz="3200" kern="0" noProof="0" dirty="0" smtClean="0">
                <a:latin typeface="+mn-lt"/>
              </a:rPr>
              <a:t> </a:t>
            </a:r>
            <a:r>
              <a:rPr kumimoji="0" 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15 </a:t>
            </a:r>
            <a:r>
              <a:rPr kumimoji="0" lang="en-US" sz="32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mei</a:t>
            </a:r>
            <a:endParaRPr kumimoji="0" lang="en-US" sz="32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lang="en-US" sz="3200" kern="0" dirty="0" err="1" smtClean="0">
                <a:latin typeface="+mn-lt"/>
              </a:rPr>
              <a:t>Eerste</a:t>
            </a:r>
            <a:r>
              <a:rPr lang="en-US" sz="3200" kern="0" dirty="0" smtClean="0">
                <a:latin typeface="+mn-lt"/>
              </a:rPr>
              <a:t> </a:t>
            </a:r>
            <a:r>
              <a:rPr lang="en-US" sz="3200" kern="0" dirty="0" err="1" smtClean="0">
                <a:latin typeface="+mn-lt"/>
              </a:rPr>
              <a:t>resultaten</a:t>
            </a:r>
            <a:r>
              <a:rPr lang="en-US" sz="3200" kern="0" dirty="0" smtClean="0">
                <a:latin typeface="+mn-lt"/>
              </a:rPr>
              <a:t> 15 </a:t>
            </a:r>
            <a:r>
              <a:rPr lang="en-US" sz="3200" kern="0" dirty="0" err="1" smtClean="0">
                <a:latin typeface="+mn-lt"/>
              </a:rPr>
              <a:t>aug</a:t>
            </a:r>
            <a:endParaRPr lang="en-US" sz="3200" kern="0" dirty="0" smtClean="0">
              <a:latin typeface="+mn-lt"/>
            </a:endParaRPr>
          </a:p>
          <a:p>
            <a:pPr marL="342900" marR="0" lvl="0" indent="-342900" algn="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lang="en-US" sz="3200" kern="0" dirty="0" smtClean="0">
                <a:latin typeface="+mn-lt"/>
              </a:rPr>
              <a:t>2013 – 2014</a:t>
            </a:r>
          </a:p>
          <a:p>
            <a:pPr marL="342900" marR="0" lvl="0" indent="-342900" algn="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lang="en-US" sz="3200" kern="0" dirty="0" err="1" smtClean="0">
                <a:latin typeface="+mn-lt"/>
              </a:rPr>
              <a:t>Vanaf</a:t>
            </a:r>
            <a:r>
              <a:rPr lang="en-US" sz="3200" kern="0" dirty="0" smtClean="0">
                <a:latin typeface="+mn-lt"/>
              </a:rPr>
              <a:t> 15 </a:t>
            </a:r>
            <a:r>
              <a:rPr lang="en-US" sz="3200" kern="0" dirty="0" err="1" smtClean="0">
                <a:latin typeface="+mn-lt"/>
              </a:rPr>
              <a:t>mei</a:t>
            </a:r>
            <a:r>
              <a:rPr lang="en-US" sz="3200" kern="0" dirty="0" smtClean="0">
                <a:latin typeface="+mn-lt"/>
              </a:rPr>
              <a:t>?</a:t>
            </a:r>
          </a:p>
          <a:p>
            <a:pPr marL="342900" marR="0" lvl="0" indent="-342900" algn="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lang="en-US" sz="3200" kern="0" dirty="0" smtClean="0">
                <a:latin typeface="+mn-lt"/>
              </a:rPr>
              <a:t>15 </a:t>
            </a:r>
            <a:r>
              <a:rPr lang="en-US" sz="3200" kern="0" dirty="0" err="1" smtClean="0">
                <a:latin typeface="+mn-lt"/>
              </a:rPr>
              <a:t>okt</a:t>
            </a:r>
            <a:endParaRPr lang="en-US" sz="3200" kern="0" dirty="0" smtClean="0">
              <a:latin typeface="+mn-lt"/>
            </a:endParaRPr>
          </a:p>
          <a:p>
            <a:pPr marL="342900" marR="0" lvl="0" indent="-342900" algn="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lang="en-US" sz="3200" kern="0" dirty="0" smtClean="0">
                <a:latin typeface="+mn-lt"/>
              </a:rPr>
              <a:t>2013-2014 </a:t>
            </a:r>
            <a:endParaRPr kumimoji="0" lang="en-US" sz="32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S001069026">
  <a:themeElements>
    <a:clrScheme name="Aangepast 1">
      <a:dk1>
        <a:srgbClr val="4C66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tandaardontwerp">
      <a:majorFont>
        <a:latin typeface="Times New Roman"/>
        <a:ea typeface=""/>
        <a:cs typeface="Tahoma"/>
      </a:majorFont>
      <a:minorFont>
        <a:latin typeface="Tahoma"/>
        <a:ea typeface=""/>
        <a:cs typeface="Tahoma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tandaardontwerp 1">
        <a:dk1>
          <a:srgbClr val="000000"/>
        </a:dk1>
        <a:lt1>
          <a:srgbClr val="FFFFCC"/>
        </a:lt1>
        <a:dk2>
          <a:srgbClr val="4D4D4D"/>
        </a:dk2>
        <a:lt2>
          <a:srgbClr val="FFCC00"/>
        </a:lt2>
        <a:accent1>
          <a:srgbClr val="FF9900"/>
        </a:accent1>
        <a:accent2>
          <a:srgbClr val="CC9900"/>
        </a:accent2>
        <a:accent3>
          <a:srgbClr val="B2B2B2"/>
        </a:accent3>
        <a:accent4>
          <a:srgbClr val="DADAAE"/>
        </a:accent4>
        <a:accent5>
          <a:srgbClr val="FFCAAA"/>
        </a:accent5>
        <a:accent6>
          <a:srgbClr val="B98A00"/>
        </a:accent6>
        <a:hlink>
          <a:srgbClr val="898743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2">
        <a:dk1>
          <a:srgbClr val="000000"/>
        </a:dk1>
        <a:lt1>
          <a:srgbClr val="FFFFFF"/>
        </a:lt1>
        <a:dk2>
          <a:srgbClr val="CC6600"/>
        </a:dk2>
        <a:lt2>
          <a:srgbClr val="FFFFFF"/>
        </a:lt2>
        <a:accent1>
          <a:srgbClr val="FFFFCC"/>
        </a:accent1>
        <a:accent2>
          <a:srgbClr val="B5E0E3"/>
        </a:accent2>
        <a:accent3>
          <a:srgbClr val="FFFFFF"/>
        </a:accent3>
        <a:accent4>
          <a:srgbClr val="000000"/>
        </a:accent4>
        <a:accent5>
          <a:srgbClr val="FFFFE2"/>
        </a:accent5>
        <a:accent6>
          <a:srgbClr val="A4CBCE"/>
        </a:accent6>
        <a:hlink>
          <a:srgbClr val="E5D093"/>
        </a:hlink>
        <a:folHlink>
          <a:srgbClr val="CCB374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3">
        <a:dk1>
          <a:srgbClr val="000000"/>
        </a:dk1>
        <a:lt1>
          <a:srgbClr val="FFFFFF"/>
        </a:lt1>
        <a:dk2>
          <a:srgbClr val="000000"/>
        </a:dk2>
        <a:lt2>
          <a:srgbClr val="FFFFFF"/>
        </a:lt2>
        <a:accent1>
          <a:srgbClr val="F8F8F8"/>
        </a:accent1>
        <a:accent2>
          <a:srgbClr val="969696"/>
        </a:accent2>
        <a:accent3>
          <a:srgbClr val="FFFFFF"/>
        </a:accent3>
        <a:accent4>
          <a:srgbClr val="000000"/>
        </a:accent4>
        <a:accent5>
          <a:srgbClr val="FBFBFB"/>
        </a:accent5>
        <a:accent6>
          <a:srgbClr val="878787"/>
        </a:accent6>
        <a:hlink>
          <a:srgbClr val="DDDDDD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4">
        <a:dk1>
          <a:srgbClr val="000000"/>
        </a:dk1>
        <a:lt1>
          <a:srgbClr val="FFFFFF"/>
        </a:lt1>
        <a:dk2>
          <a:srgbClr val="000066"/>
        </a:dk2>
        <a:lt2>
          <a:srgbClr val="FFFFFF"/>
        </a:lt2>
        <a:accent1>
          <a:srgbClr val="FFFFCC"/>
        </a:accent1>
        <a:accent2>
          <a:srgbClr val="B5E0E3"/>
        </a:accent2>
        <a:accent3>
          <a:srgbClr val="FFFFFF"/>
        </a:accent3>
        <a:accent4>
          <a:srgbClr val="000000"/>
        </a:accent4>
        <a:accent5>
          <a:srgbClr val="FFFFE2"/>
        </a:accent5>
        <a:accent6>
          <a:srgbClr val="A4CBCE"/>
        </a:accent6>
        <a:hlink>
          <a:srgbClr val="BFDFFF"/>
        </a:hlink>
        <a:folHlink>
          <a:srgbClr val="99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5">
        <a:dk1>
          <a:srgbClr val="000000"/>
        </a:dk1>
        <a:lt1>
          <a:srgbClr val="E9E6D9"/>
        </a:lt1>
        <a:dk2>
          <a:srgbClr val="666633"/>
        </a:dk2>
        <a:lt2>
          <a:srgbClr val="CEC7AA"/>
        </a:lt2>
        <a:accent1>
          <a:srgbClr val="FFFFCC"/>
        </a:accent1>
        <a:accent2>
          <a:srgbClr val="B5E0E3"/>
        </a:accent2>
        <a:accent3>
          <a:srgbClr val="F2F0E9"/>
        </a:accent3>
        <a:accent4>
          <a:srgbClr val="000000"/>
        </a:accent4>
        <a:accent5>
          <a:srgbClr val="FFFFE2"/>
        </a:accent5>
        <a:accent6>
          <a:srgbClr val="A4CBCE"/>
        </a:accent6>
        <a:hlink>
          <a:srgbClr val="B6AB82"/>
        </a:hlink>
        <a:folHlink>
          <a:srgbClr val="A0925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6">
        <a:dk1>
          <a:srgbClr val="1B3753"/>
        </a:dk1>
        <a:lt1>
          <a:srgbClr val="EAEAEA"/>
        </a:lt1>
        <a:dk2>
          <a:srgbClr val="336699"/>
        </a:dk2>
        <a:lt2>
          <a:srgbClr val="FFFFCC"/>
        </a:lt2>
        <a:accent1>
          <a:srgbClr val="BA8E46"/>
        </a:accent1>
        <a:accent2>
          <a:srgbClr val="46C0AF"/>
        </a:accent2>
        <a:accent3>
          <a:srgbClr val="ADB8CA"/>
        </a:accent3>
        <a:accent4>
          <a:srgbClr val="C8C8C8"/>
        </a:accent4>
        <a:accent5>
          <a:srgbClr val="D9C6B0"/>
        </a:accent5>
        <a:accent6>
          <a:srgbClr val="3FAE9E"/>
        </a:accent6>
        <a:hlink>
          <a:srgbClr val="93ACC3"/>
        </a:hlink>
        <a:folHlink>
          <a:srgbClr val="7897B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7">
        <a:dk1>
          <a:srgbClr val="000000"/>
        </a:dk1>
        <a:lt1>
          <a:srgbClr val="FFFFFF"/>
        </a:lt1>
        <a:dk2>
          <a:srgbClr val="000000"/>
        </a:dk2>
        <a:lt2>
          <a:srgbClr val="FFFFFF"/>
        </a:lt2>
        <a:accent1>
          <a:srgbClr val="FFFFCC"/>
        </a:accent1>
        <a:accent2>
          <a:srgbClr val="FFCC99"/>
        </a:accent2>
        <a:accent3>
          <a:srgbClr val="FFFFFF"/>
        </a:accent3>
        <a:accent4>
          <a:srgbClr val="000000"/>
        </a:accent4>
        <a:accent5>
          <a:srgbClr val="FFFFE2"/>
        </a:accent5>
        <a:accent6>
          <a:srgbClr val="E7B98A"/>
        </a:accent6>
        <a:hlink>
          <a:srgbClr val="FF9999"/>
        </a:hlink>
        <a:folHlink>
          <a:srgbClr val="E0636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8">
        <a:dk1>
          <a:srgbClr val="1B3753"/>
        </a:dk1>
        <a:lt1>
          <a:srgbClr val="FFFFFF"/>
        </a:lt1>
        <a:dk2>
          <a:srgbClr val="009999"/>
        </a:dk2>
        <a:lt2>
          <a:srgbClr val="FFF385"/>
        </a:lt2>
        <a:accent1>
          <a:srgbClr val="9AE6C0"/>
        </a:accent1>
        <a:accent2>
          <a:srgbClr val="0099CC"/>
        </a:accent2>
        <a:accent3>
          <a:srgbClr val="AACACA"/>
        </a:accent3>
        <a:accent4>
          <a:srgbClr val="DADADA"/>
        </a:accent4>
        <a:accent5>
          <a:srgbClr val="CAF0DC"/>
        </a:accent5>
        <a:accent6>
          <a:srgbClr val="008AB9"/>
        </a:accent6>
        <a:hlink>
          <a:srgbClr val="33CCCC"/>
        </a:hlink>
        <a:folHlink>
          <a:srgbClr val="0099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9">
        <a:dk1>
          <a:srgbClr val="000000"/>
        </a:dk1>
        <a:lt1>
          <a:srgbClr val="EAEAEA"/>
        </a:lt1>
        <a:dk2>
          <a:srgbClr val="17118B"/>
        </a:dk2>
        <a:lt2>
          <a:srgbClr val="FFFFCC"/>
        </a:lt2>
        <a:accent1>
          <a:srgbClr val="B2B2B2"/>
        </a:accent1>
        <a:accent2>
          <a:srgbClr val="54ABB2"/>
        </a:accent2>
        <a:accent3>
          <a:srgbClr val="ABAAC4"/>
        </a:accent3>
        <a:accent4>
          <a:srgbClr val="C8C8C8"/>
        </a:accent4>
        <a:accent5>
          <a:srgbClr val="D5D5D5"/>
        </a:accent5>
        <a:accent6>
          <a:srgbClr val="4B9BA1"/>
        </a:accent6>
        <a:hlink>
          <a:srgbClr val="4F49A3"/>
        </a:hlink>
        <a:folHlink>
          <a:srgbClr val="2E2573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2.xml><?xml version="1.0" encoding="utf-8"?>
<LongProperties xmlns="http://schemas.microsoft.com/office/2006/metadata/longProperties"/>
</file>

<file path=customXml/itemProps1.xml><?xml version="1.0" encoding="utf-8"?>
<ds:datastoreItem xmlns:ds="http://schemas.openxmlformats.org/officeDocument/2006/customXml" ds:itemID="{EF5C5B70-8AF8-4734-A8F7-47311DE1A1BE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ABCB039D-BE77-4C0E-980D-DAC0777BD4EC}">
  <ds:schemaRefs>
    <ds:schemaRef ds:uri="http://schemas.microsoft.com/office/2006/metadata/long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4928</TotalTime>
  <Words>384</Words>
  <Application>Microsoft Office PowerPoint</Application>
  <PresentationFormat>Diavoorstelling (4:3)</PresentationFormat>
  <Paragraphs>119</Paragraphs>
  <Slides>10</Slides>
  <Notes>0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10</vt:i4>
      </vt:variant>
    </vt:vector>
  </HeadingPairs>
  <TitlesOfParts>
    <vt:vector size="11" baseType="lpstr">
      <vt:lpstr>TS001069026</vt:lpstr>
      <vt:lpstr>World Sustainability Fund       a new tipping point</vt:lpstr>
      <vt:lpstr>Tipping points - Sustainability</vt:lpstr>
      <vt:lpstr>RIO+20 $ 200 million loan scheme</vt:lpstr>
      <vt:lpstr>WSF 4 million investment program</vt:lpstr>
      <vt:lpstr>What will it cost?        FTE         M$</vt:lpstr>
      <vt:lpstr>WSF SIP - Sponsor Investor Program</vt:lpstr>
      <vt:lpstr>What we will do with the $ 10M?</vt:lpstr>
      <vt:lpstr>Wat kost dat?               FTE           k€</vt:lpstr>
      <vt:lpstr>Wanneer gaat het gebeuren?</vt:lpstr>
      <vt:lpstr>WSF – Contact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World Sustainability fund</dc:title>
  <dc:creator>Emile van Essen</dc:creator>
  <cp:lastModifiedBy>Emile van Essen</cp:lastModifiedBy>
  <cp:revision>32</cp:revision>
  <dcterms:created xsi:type="dcterms:W3CDTF">2013-02-07T08:02:30Z</dcterms:created>
  <dcterms:modified xsi:type="dcterms:W3CDTF">2013-10-28T09:20:05Z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TC010690269990</vt:lpwstr>
  </property>
</Properties>
</file>